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</p:sldIdLst>
  <p:sldSz cx="14401800" cy="8102600"/>
  <p:notesSz cx="14401800" cy="8102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845F6-4306-A600-E7C4-2E3D52579366}" v="287" dt="2025-12-19T15:08:45.207"/>
    <p1510:client id="{F8AD841D-9096-717B-9CEE-7C40FC3FAE89}" v="13" dt="2025-12-19T14:38:22.4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3"/>
  </p:normalViewPr>
  <p:slideViewPr>
    <p:cSldViewPr>
      <p:cViewPr varScale="1">
        <p:scale>
          <a:sx n="107" d="100"/>
          <a:sy n="107" d="100"/>
        </p:scale>
        <p:origin x="18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5" y="2511806"/>
            <a:ext cx="12241530" cy="1701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96976"/>
                </a:solidFill>
                <a:latin typeface="PT Sans Caption"/>
                <a:cs typeface="PT Sans Cap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0" y="4537456"/>
            <a:ext cx="10081260" cy="202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96976"/>
                </a:solidFill>
                <a:latin typeface="DMSans18pt-SemiBold"/>
                <a:cs typeface="DMSans18pt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96976"/>
                </a:solidFill>
                <a:latin typeface="PT Sans Caption"/>
                <a:cs typeface="PT Sans Cap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96976"/>
                </a:solidFill>
                <a:latin typeface="DMSans18pt-SemiBold"/>
                <a:cs typeface="DMSans18pt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96976"/>
                </a:solidFill>
                <a:latin typeface="PT Sans Caption"/>
                <a:cs typeface="PT Sans Cap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0" y="1863598"/>
            <a:ext cx="6264783" cy="5347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27" y="1863598"/>
            <a:ext cx="6264783" cy="5347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1888" y="10109"/>
            <a:ext cx="13368655" cy="8089900"/>
          </a:xfrm>
          <a:custGeom>
            <a:avLst/>
            <a:gdLst/>
            <a:ahLst/>
            <a:cxnLst/>
            <a:rect l="l" t="t" r="r" b="b"/>
            <a:pathLst>
              <a:path w="13368655" h="8089900">
                <a:moveTo>
                  <a:pt x="10050194" y="6527800"/>
                </a:moveTo>
                <a:lnTo>
                  <a:pt x="8691240" y="6527800"/>
                </a:lnTo>
                <a:lnTo>
                  <a:pt x="8743953" y="6540500"/>
                </a:lnTo>
                <a:lnTo>
                  <a:pt x="8796414" y="6540500"/>
                </a:lnTo>
                <a:lnTo>
                  <a:pt x="8848642" y="6553200"/>
                </a:lnTo>
                <a:lnTo>
                  <a:pt x="8900651" y="6553200"/>
                </a:lnTo>
                <a:lnTo>
                  <a:pt x="9209111" y="6629400"/>
                </a:lnTo>
                <a:lnTo>
                  <a:pt x="9253164" y="6629400"/>
                </a:lnTo>
                <a:lnTo>
                  <a:pt x="9385410" y="6667500"/>
                </a:lnTo>
                <a:lnTo>
                  <a:pt x="9428745" y="6692900"/>
                </a:lnTo>
                <a:lnTo>
                  <a:pt x="9526458" y="6718300"/>
                </a:lnTo>
                <a:lnTo>
                  <a:pt x="9575074" y="6743700"/>
                </a:lnTo>
                <a:lnTo>
                  <a:pt x="9623497" y="6756400"/>
                </a:lnTo>
                <a:lnTo>
                  <a:pt x="9719668" y="6807200"/>
                </a:lnTo>
                <a:lnTo>
                  <a:pt x="9767366" y="6819900"/>
                </a:lnTo>
                <a:lnTo>
                  <a:pt x="9861865" y="6870700"/>
                </a:lnTo>
                <a:lnTo>
                  <a:pt x="9951536" y="6908800"/>
                </a:lnTo>
                <a:lnTo>
                  <a:pt x="10084814" y="6985000"/>
                </a:lnTo>
                <a:lnTo>
                  <a:pt x="10128317" y="6997700"/>
                </a:lnTo>
                <a:lnTo>
                  <a:pt x="10171110" y="7023100"/>
                </a:lnTo>
                <a:lnTo>
                  <a:pt x="10212314" y="7048500"/>
                </a:lnTo>
                <a:lnTo>
                  <a:pt x="10253114" y="7086600"/>
                </a:lnTo>
                <a:lnTo>
                  <a:pt x="10453740" y="7213600"/>
                </a:lnTo>
                <a:lnTo>
                  <a:pt x="10493727" y="7251700"/>
                </a:lnTo>
                <a:lnTo>
                  <a:pt x="10533848" y="7277100"/>
                </a:lnTo>
                <a:lnTo>
                  <a:pt x="10575974" y="7302500"/>
                </a:lnTo>
                <a:lnTo>
                  <a:pt x="10617368" y="7327900"/>
                </a:lnTo>
                <a:lnTo>
                  <a:pt x="10658131" y="7366000"/>
                </a:lnTo>
                <a:lnTo>
                  <a:pt x="10698369" y="7391400"/>
                </a:lnTo>
                <a:lnTo>
                  <a:pt x="10738185" y="7429500"/>
                </a:lnTo>
                <a:lnTo>
                  <a:pt x="10777682" y="7454900"/>
                </a:lnTo>
                <a:lnTo>
                  <a:pt x="10816965" y="7493000"/>
                </a:lnTo>
                <a:lnTo>
                  <a:pt x="10895302" y="7556500"/>
                </a:lnTo>
                <a:lnTo>
                  <a:pt x="10933126" y="7594600"/>
                </a:lnTo>
                <a:lnTo>
                  <a:pt x="10970491" y="7620000"/>
                </a:lnTo>
                <a:lnTo>
                  <a:pt x="11007383" y="7658100"/>
                </a:lnTo>
                <a:lnTo>
                  <a:pt x="11043790" y="7696200"/>
                </a:lnTo>
                <a:lnTo>
                  <a:pt x="11079699" y="7721600"/>
                </a:lnTo>
                <a:lnTo>
                  <a:pt x="11115098" y="7759700"/>
                </a:lnTo>
                <a:lnTo>
                  <a:pt x="11149974" y="7797800"/>
                </a:lnTo>
                <a:lnTo>
                  <a:pt x="11184313" y="7835900"/>
                </a:lnTo>
                <a:lnTo>
                  <a:pt x="11218103" y="7874000"/>
                </a:lnTo>
                <a:lnTo>
                  <a:pt x="11251332" y="7912100"/>
                </a:lnTo>
                <a:lnTo>
                  <a:pt x="11283986" y="7950200"/>
                </a:lnTo>
                <a:lnTo>
                  <a:pt x="11348102" y="8026400"/>
                </a:lnTo>
                <a:lnTo>
                  <a:pt x="11379519" y="8064500"/>
                </a:lnTo>
                <a:lnTo>
                  <a:pt x="11405800" y="8089900"/>
                </a:lnTo>
                <a:lnTo>
                  <a:pt x="13368108" y="8089900"/>
                </a:lnTo>
                <a:lnTo>
                  <a:pt x="13368108" y="7721600"/>
                </a:lnTo>
                <a:lnTo>
                  <a:pt x="11679007" y="7721600"/>
                </a:lnTo>
                <a:lnTo>
                  <a:pt x="11654196" y="7708900"/>
                </a:lnTo>
                <a:lnTo>
                  <a:pt x="11634185" y="7683500"/>
                </a:lnTo>
                <a:lnTo>
                  <a:pt x="11619799" y="7670800"/>
                </a:lnTo>
                <a:lnTo>
                  <a:pt x="11611862" y="7632700"/>
                </a:lnTo>
                <a:lnTo>
                  <a:pt x="11612288" y="7620000"/>
                </a:lnTo>
                <a:lnTo>
                  <a:pt x="11618475" y="7607300"/>
                </a:lnTo>
                <a:lnTo>
                  <a:pt x="11630268" y="7594600"/>
                </a:lnTo>
                <a:lnTo>
                  <a:pt x="13368108" y="7594600"/>
                </a:lnTo>
                <a:lnTo>
                  <a:pt x="13368108" y="7518400"/>
                </a:lnTo>
                <a:lnTo>
                  <a:pt x="11414694" y="7518400"/>
                </a:lnTo>
                <a:lnTo>
                  <a:pt x="11367065" y="7505700"/>
                </a:lnTo>
                <a:lnTo>
                  <a:pt x="11320744" y="7480300"/>
                </a:lnTo>
                <a:lnTo>
                  <a:pt x="11281346" y="7454900"/>
                </a:lnTo>
                <a:lnTo>
                  <a:pt x="11254485" y="7404100"/>
                </a:lnTo>
                <a:lnTo>
                  <a:pt x="11245772" y="7378700"/>
                </a:lnTo>
                <a:lnTo>
                  <a:pt x="11257189" y="7340600"/>
                </a:lnTo>
                <a:lnTo>
                  <a:pt x="11282789" y="7315200"/>
                </a:lnTo>
                <a:lnTo>
                  <a:pt x="11315223" y="7289800"/>
                </a:lnTo>
                <a:lnTo>
                  <a:pt x="13368108" y="7289800"/>
                </a:lnTo>
                <a:lnTo>
                  <a:pt x="13368108" y="7264400"/>
                </a:lnTo>
                <a:lnTo>
                  <a:pt x="11098058" y="7264400"/>
                </a:lnTo>
                <a:lnTo>
                  <a:pt x="11056072" y="7251700"/>
                </a:lnTo>
                <a:lnTo>
                  <a:pt x="11019815" y="7226300"/>
                </a:lnTo>
                <a:lnTo>
                  <a:pt x="10994218" y="7200900"/>
                </a:lnTo>
                <a:lnTo>
                  <a:pt x="10984215" y="7150100"/>
                </a:lnTo>
                <a:lnTo>
                  <a:pt x="10991660" y="7112000"/>
                </a:lnTo>
                <a:lnTo>
                  <a:pt x="11012620" y="7086600"/>
                </a:lnTo>
                <a:lnTo>
                  <a:pt x="11043460" y="7061200"/>
                </a:lnTo>
                <a:lnTo>
                  <a:pt x="13368108" y="7061200"/>
                </a:lnTo>
                <a:lnTo>
                  <a:pt x="13368108" y="6985000"/>
                </a:lnTo>
                <a:lnTo>
                  <a:pt x="10929933" y="6985000"/>
                </a:lnTo>
                <a:lnTo>
                  <a:pt x="10899112" y="6959600"/>
                </a:lnTo>
                <a:lnTo>
                  <a:pt x="10870378" y="6946900"/>
                </a:lnTo>
                <a:lnTo>
                  <a:pt x="10841200" y="6921500"/>
                </a:lnTo>
                <a:lnTo>
                  <a:pt x="10796681" y="6896100"/>
                </a:lnTo>
                <a:lnTo>
                  <a:pt x="10752362" y="6883400"/>
                </a:lnTo>
                <a:lnTo>
                  <a:pt x="10487597" y="6731000"/>
                </a:lnTo>
                <a:lnTo>
                  <a:pt x="10443150" y="6718300"/>
                </a:lnTo>
                <a:lnTo>
                  <a:pt x="10398466" y="6692900"/>
                </a:lnTo>
                <a:lnTo>
                  <a:pt x="10312519" y="6642100"/>
                </a:lnTo>
                <a:lnTo>
                  <a:pt x="10269060" y="6629400"/>
                </a:lnTo>
                <a:lnTo>
                  <a:pt x="10225387" y="6604000"/>
                </a:lnTo>
                <a:lnTo>
                  <a:pt x="10181581" y="6591300"/>
                </a:lnTo>
                <a:lnTo>
                  <a:pt x="10137726" y="6565900"/>
                </a:lnTo>
                <a:lnTo>
                  <a:pt x="10093903" y="6553200"/>
                </a:lnTo>
                <a:lnTo>
                  <a:pt x="10050194" y="6527800"/>
                </a:lnTo>
                <a:close/>
              </a:path>
              <a:path w="13368655" h="8089900">
                <a:moveTo>
                  <a:pt x="13368108" y="7594600"/>
                </a:moveTo>
                <a:lnTo>
                  <a:pt x="11647511" y="7594600"/>
                </a:lnTo>
                <a:lnTo>
                  <a:pt x="11678425" y="7607300"/>
                </a:lnTo>
                <a:lnTo>
                  <a:pt x="11700984" y="7620000"/>
                </a:lnTo>
                <a:lnTo>
                  <a:pt x="11715723" y="7645400"/>
                </a:lnTo>
                <a:lnTo>
                  <a:pt x="11723177" y="7670800"/>
                </a:lnTo>
                <a:lnTo>
                  <a:pt x="11722560" y="7696200"/>
                </a:lnTo>
                <a:lnTo>
                  <a:pt x="11715480" y="7708900"/>
                </a:lnTo>
                <a:lnTo>
                  <a:pt x="11701205" y="7721600"/>
                </a:lnTo>
                <a:lnTo>
                  <a:pt x="13368108" y="7721600"/>
                </a:lnTo>
                <a:lnTo>
                  <a:pt x="13368108" y="7594600"/>
                </a:lnTo>
                <a:close/>
              </a:path>
              <a:path w="13368655" h="8089900">
                <a:moveTo>
                  <a:pt x="13368108" y="7289800"/>
                </a:moveTo>
                <a:lnTo>
                  <a:pt x="11347143" y="7289800"/>
                </a:lnTo>
                <a:lnTo>
                  <a:pt x="11390132" y="7302500"/>
                </a:lnTo>
                <a:lnTo>
                  <a:pt x="11429213" y="7327900"/>
                </a:lnTo>
                <a:lnTo>
                  <a:pt x="11460910" y="7353300"/>
                </a:lnTo>
                <a:lnTo>
                  <a:pt x="11481748" y="7404100"/>
                </a:lnTo>
                <a:lnTo>
                  <a:pt x="11488253" y="7442200"/>
                </a:lnTo>
                <a:lnTo>
                  <a:pt x="11482737" y="7480300"/>
                </a:lnTo>
                <a:lnTo>
                  <a:pt x="11468957" y="7505700"/>
                </a:lnTo>
                <a:lnTo>
                  <a:pt x="11446435" y="7518400"/>
                </a:lnTo>
                <a:lnTo>
                  <a:pt x="13368108" y="7518400"/>
                </a:lnTo>
                <a:lnTo>
                  <a:pt x="13368108" y="7289800"/>
                </a:lnTo>
                <a:close/>
              </a:path>
              <a:path w="13368655" h="8089900">
                <a:moveTo>
                  <a:pt x="13368108" y="7061200"/>
                </a:moveTo>
                <a:lnTo>
                  <a:pt x="11122015" y="7061200"/>
                </a:lnTo>
                <a:lnTo>
                  <a:pt x="11158231" y="7086600"/>
                </a:lnTo>
                <a:lnTo>
                  <a:pt x="11184283" y="7124700"/>
                </a:lnTo>
                <a:lnTo>
                  <a:pt x="11195264" y="7162800"/>
                </a:lnTo>
                <a:lnTo>
                  <a:pt x="11187164" y="7200900"/>
                </a:lnTo>
                <a:lnTo>
                  <a:pt x="11164163" y="7226300"/>
                </a:lnTo>
                <a:lnTo>
                  <a:pt x="11132411" y="7251700"/>
                </a:lnTo>
                <a:lnTo>
                  <a:pt x="11098058" y="7264400"/>
                </a:lnTo>
                <a:lnTo>
                  <a:pt x="13368108" y="7264400"/>
                </a:lnTo>
                <a:lnTo>
                  <a:pt x="13368108" y="7061200"/>
                </a:lnTo>
                <a:close/>
              </a:path>
              <a:path w="13368655" h="8089900">
                <a:moveTo>
                  <a:pt x="6458267" y="7073900"/>
                </a:moveTo>
                <a:lnTo>
                  <a:pt x="5893820" y="7073900"/>
                </a:lnTo>
                <a:lnTo>
                  <a:pt x="5945065" y="7086600"/>
                </a:lnTo>
                <a:lnTo>
                  <a:pt x="6406910" y="7086600"/>
                </a:lnTo>
                <a:lnTo>
                  <a:pt x="6458267" y="7073900"/>
                </a:lnTo>
                <a:close/>
              </a:path>
              <a:path w="13368655" h="8089900">
                <a:moveTo>
                  <a:pt x="6687540" y="7061200"/>
                </a:moveTo>
                <a:lnTo>
                  <a:pt x="5689057" y="7061200"/>
                </a:lnTo>
                <a:lnTo>
                  <a:pt x="5740212" y="7073900"/>
                </a:lnTo>
                <a:lnTo>
                  <a:pt x="6663701" y="7073900"/>
                </a:lnTo>
                <a:lnTo>
                  <a:pt x="6687540" y="7061200"/>
                </a:lnTo>
                <a:close/>
              </a:path>
              <a:path w="13368655" h="8089900">
                <a:moveTo>
                  <a:pt x="3243645" y="0"/>
                </a:moveTo>
                <a:lnTo>
                  <a:pt x="0" y="0"/>
                </a:lnTo>
                <a:lnTo>
                  <a:pt x="19505" y="38100"/>
                </a:lnTo>
                <a:lnTo>
                  <a:pt x="43240" y="76200"/>
                </a:lnTo>
                <a:lnTo>
                  <a:pt x="66806" y="114300"/>
                </a:lnTo>
                <a:lnTo>
                  <a:pt x="90196" y="165100"/>
                </a:lnTo>
                <a:lnTo>
                  <a:pt x="113401" y="203200"/>
                </a:lnTo>
                <a:lnTo>
                  <a:pt x="136415" y="254000"/>
                </a:lnTo>
                <a:lnTo>
                  <a:pt x="159228" y="292100"/>
                </a:lnTo>
                <a:lnTo>
                  <a:pt x="181833" y="342900"/>
                </a:lnTo>
                <a:lnTo>
                  <a:pt x="204222" y="381000"/>
                </a:lnTo>
                <a:lnTo>
                  <a:pt x="226388" y="431800"/>
                </a:lnTo>
                <a:lnTo>
                  <a:pt x="248716" y="482600"/>
                </a:lnTo>
                <a:lnTo>
                  <a:pt x="270952" y="520700"/>
                </a:lnTo>
                <a:lnTo>
                  <a:pt x="293115" y="571500"/>
                </a:lnTo>
                <a:lnTo>
                  <a:pt x="315224" y="609600"/>
                </a:lnTo>
                <a:lnTo>
                  <a:pt x="381412" y="749300"/>
                </a:lnTo>
                <a:lnTo>
                  <a:pt x="403491" y="800100"/>
                </a:lnTo>
                <a:lnTo>
                  <a:pt x="425610" y="838200"/>
                </a:lnTo>
                <a:lnTo>
                  <a:pt x="447787" y="889000"/>
                </a:lnTo>
                <a:lnTo>
                  <a:pt x="470556" y="939800"/>
                </a:lnTo>
                <a:lnTo>
                  <a:pt x="493124" y="977900"/>
                </a:lnTo>
                <a:lnTo>
                  <a:pt x="515518" y="1028700"/>
                </a:lnTo>
                <a:lnTo>
                  <a:pt x="537762" y="1079500"/>
                </a:lnTo>
                <a:lnTo>
                  <a:pt x="559882" y="1130300"/>
                </a:lnTo>
                <a:lnTo>
                  <a:pt x="581903" y="1168400"/>
                </a:lnTo>
                <a:lnTo>
                  <a:pt x="603851" y="1219200"/>
                </a:lnTo>
                <a:lnTo>
                  <a:pt x="669511" y="1358900"/>
                </a:lnTo>
                <a:lnTo>
                  <a:pt x="713386" y="1460500"/>
                </a:lnTo>
                <a:lnTo>
                  <a:pt x="735429" y="1498600"/>
                </a:lnTo>
                <a:lnTo>
                  <a:pt x="757486" y="1549400"/>
                </a:lnTo>
                <a:lnTo>
                  <a:pt x="779193" y="1600200"/>
                </a:lnTo>
                <a:lnTo>
                  <a:pt x="800636" y="1651000"/>
                </a:lnTo>
                <a:lnTo>
                  <a:pt x="821904" y="1701800"/>
                </a:lnTo>
                <a:lnTo>
                  <a:pt x="864268" y="1790700"/>
                </a:lnTo>
                <a:lnTo>
                  <a:pt x="885540" y="1841500"/>
                </a:lnTo>
                <a:lnTo>
                  <a:pt x="906989" y="1892300"/>
                </a:lnTo>
                <a:lnTo>
                  <a:pt x="928703" y="1943100"/>
                </a:lnTo>
                <a:lnTo>
                  <a:pt x="950771" y="1981200"/>
                </a:lnTo>
                <a:lnTo>
                  <a:pt x="973877" y="2032000"/>
                </a:lnTo>
                <a:lnTo>
                  <a:pt x="996700" y="2082800"/>
                </a:lnTo>
                <a:lnTo>
                  <a:pt x="1019314" y="2133600"/>
                </a:lnTo>
                <a:lnTo>
                  <a:pt x="1086648" y="2286000"/>
                </a:lnTo>
                <a:lnTo>
                  <a:pt x="1106834" y="2336800"/>
                </a:lnTo>
                <a:lnTo>
                  <a:pt x="1127283" y="2374900"/>
                </a:lnTo>
                <a:lnTo>
                  <a:pt x="1147950" y="2425700"/>
                </a:lnTo>
                <a:lnTo>
                  <a:pt x="1168793" y="2463800"/>
                </a:lnTo>
                <a:lnTo>
                  <a:pt x="1189767" y="2514600"/>
                </a:lnTo>
                <a:lnTo>
                  <a:pt x="1210828" y="2552700"/>
                </a:lnTo>
                <a:lnTo>
                  <a:pt x="1253039" y="2641600"/>
                </a:lnTo>
                <a:lnTo>
                  <a:pt x="1274101" y="2679700"/>
                </a:lnTo>
                <a:lnTo>
                  <a:pt x="1295077" y="2730500"/>
                </a:lnTo>
                <a:lnTo>
                  <a:pt x="1315921" y="2768600"/>
                </a:lnTo>
                <a:lnTo>
                  <a:pt x="1337593" y="2819400"/>
                </a:lnTo>
                <a:lnTo>
                  <a:pt x="1358952" y="2870200"/>
                </a:lnTo>
                <a:lnTo>
                  <a:pt x="1380176" y="2921000"/>
                </a:lnTo>
                <a:lnTo>
                  <a:pt x="1401437" y="2959100"/>
                </a:lnTo>
                <a:lnTo>
                  <a:pt x="1422912" y="3009900"/>
                </a:lnTo>
                <a:lnTo>
                  <a:pt x="1444776" y="3060700"/>
                </a:lnTo>
                <a:lnTo>
                  <a:pt x="1467203" y="3098800"/>
                </a:lnTo>
                <a:lnTo>
                  <a:pt x="1489673" y="3149600"/>
                </a:lnTo>
                <a:lnTo>
                  <a:pt x="1512340" y="3200400"/>
                </a:lnTo>
                <a:lnTo>
                  <a:pt x="1535172" y="3238500"/>
                </a:lnTo>
                <a:lnTo>
                  <a:pt x="1558140" y="3289300"/>
                </a:lnTo>
                <a:lnTo>
                  <a:pt x="1581213" y="3327400"/>
                </a:lnTo>
                <a:lnTo>
                  <a:pt x="1604359" y="3378200"/>
                </a:lnTo>
                <a:lnTo>
                  <a:pt x="1673929" y="3505200"/>
                </a:lnTo>
                <a:lnTo>
                  <a:pt x="1697061" y="3556000"/>
                </a:lnTo>
                <a:lnTo>
                  <a:pt x="1718826" y="3594100"/>
                </a:lnTo>
                <a:lnTo>
                  <a:pt x="1740321" y="3644900"/>
                </a:lnTo>
                <a:lnTo>
                  <a:pt x="1783040" y="3733800"/>
                </a:lnTo>
                <a:lnTo>
                  <a:pt x="1804533" y="3771900"/>
                </a:lnTo>
                <a:lnTo>
                  <a:pt x="1826296" y="3810000"/>
                </a:lnTo>
                <a:lnTo>
                  <a:pt x="1848463" y="3860800"/>
                </a:lnTo>
                <a:lnTo>
                  <a:pt x="1871169" y="3898900"/>
                </a:lnTo>
                <a:lnTo>
                  <a:pt x="1894550" y="3937000"/>
                </a:lnTo>
                <a:lnTo>
                  <a:pt x="1918739" y="3987800"/>
                </a:lnTo>
                <a:lnTo>
                  <a:pt x="1968963" y="4064000"/>
                </a:lnTo>
                <a:lnTo>
                  <a:pt x="1993907" y="4114800"/>
                </a:lnTo>
                <a:lnTo>
                  <a:pt x="2043682" y="4191000"/>
                </a:lnTo>
                <a:lnTo>
                  <a:pt x="2068603" y="4241800"/>
                </a:lnTo>
                <a:lnTo>
                  <a:pt x="2093604" y="4279900"/>
                </a:lnTo>
                <a:lnTo>
                  <a:pt x="2118731" y="4330700"/>
                </a:lnTo>
                <a:lnTo>
                  <a:pt x="2144029" y="4368800"/>
                </a:lnTo>
                <a:lnTo>
                  <a:pt x="2169541" y="4406900"/>
                </a:lnTo>
                <a:lnTo>
                  <a:pt x="2195313" y="4457700"/>
                </a:lnTo>
                <a:lnTo>
                  <a:pt x="2221389" y="4495800"/>
                </a:lnTo>
                <a:lnTo>
                  <a:pt x="2247814" y="4533900"/>
                </a:lnTo>
                <a:lnTo>
                  <a:pt x="2274631" y="4572000"/>
                </a:lnTo>
                <a:lnTo>
                  <a:pt x="2303030" y="4622800"/>
                </a:lnTo>
                <a:lnTo>
                  <a:pt x="2331546" y="4660900"/>
                </a:lnTo>
                <a:lnTo>
                  <a:pt x="2360199" y="4711700"/>
                </a:lnTo>
                <a:lnTo>
                  <a:pt x="2417993" y="4787900"/>
                </a:lnTo>
                <a:lnTo>
                  <a:pt x="2447174" y="4838700"/>
                </a:lnTo>
                <a:lnTo>
                  <a:pt x="2476569" y="4876800"/>
                </a:lnTo>
                <a:lnTo>
                  <a:pt x="2506198" y="4914900"/>
                </a:lnTo>
                <a:lnTo>
                  <a:pt x="2536082" y="4965700"/>
                </a:lnTo>
                <a:lnTo>
                  <a:pt x="2566239" y="5003800"/>
                </a:lnTo>
                <a:lnTo>
                  <a:pt x="2596688" y="5041900"/>
                </a:lnTo>
                <a:lnTo>
                  <a:pt x="2627450" y="5092700"/>
                </a:lnTo>
                <a:lnTo>
                  <a:pt x="2659346" y="5130800"/>
                </a:lnTo>
                <a:lnTo>
                  <a:pt x="2691512" y="5168900"/>
                </a:lnTo>
                <a:lnTo>
                  <a:pt x="2723979" y="5219700"/>
                </a:lnTo>
                <a:lnTo>
                  <a:pt x="2756779" y="5257800"/>
                </a:lnTo>
                <a:lnTo>
                  <a:pt x="2789943" y="5295900"/>
                </a:lnTo>
                <a:lnTo>
                  <a:pt x="2823503" y="5346700"/>
                </a:lnTo>
                <a:lnTo>
                  <a:pt x="2857489" y="5384800"/>
                </a:lnTo>
                <a:lnTo>
                  <a:pt x="2891934" y="5422900"/>
                </a:lnTo>
                <a:lnTo>
                  <a:pt x="2926868" y="5461000"/>
                </a:lnTo>
                <a:lnTo>
                  <a:pt x="2962324" y="5499100"/>
                </a:lnTo>
                <a:lnTo>
                  <a:pt x="3161813" y="5727700"/>
                </a:lnTo>
                <a:lnTo>
                  <a:pt x="3195527" y="5753100"/>
                </a:lnTo>
                <a:lnTo>
                  <a:pt x="3229444" y="5791200"/>
                </a:lnTo>
                <a:lnTo>
                  <a:pt x="3297918" y="5867400"/>
                </a:lnTo>
                <a:lnTo>
                  <a:pt x="3332890" y="5905500"/>
                </a:lnTo>
                <a:lnTo>
                  <a:pt x="3368414" y="5930900"/>
                </a:lnTo>
                <a:lnTo>
                  <a:pt x="3404396" y="5969000"/>
                </a:lnTo>
                <a:lnTo>
                  <a:pt x="3440741" y="5994400"/>
                </a:lnTo>
                <a:lnTo>
                  <a:pt x="3477354" y="6032500"/>
                </a:lnTo>
                <a:lnTo>
                  <a:pt x="3514142" y="6057900"/>
                </a:lnTo>
                <a:lnTo>
                  <a:pt x="3551009" y="6096000"/>
                </a:lnTo>
                <a:lnTo>
                  <a:pt x="3587861" y="6121400"/>
                </a:lnTo>
                <a:lnTo>
                  <a:pt x="3624603" y="6159500"/>
                </a:lnTo>
                <a:lnTo>
                  <a:pt x="3663549" y="6197600"/>
                </a:lnTo>
                <a:lnTo>
                  <a:pt x="3703037" y="6223000"/>
                </a:lnTo>
                <a:lnTo>
                  <a:pt x="3743019" y="6261100"/>
                </a:lnTo>
                <a:lnTo>
                  <a:pt x="3783449" y="6286500"/>
                </a:lnTo>
                <a:lnTo>
                  <a:pt x="3824282" y="6324600"/>
                </a:lnTo>
                <a:lnTo>
                  <a:pt x="3906969" y="6375400"/>
                </a:lnTo>
                <a:lnTo>
                  <a:pt x="3948730" y="6413500"/>
                </a:lnTo>
                <a:lnTo>
                  <a:pt x="4032857" y="6464300"/>
                </a:lnTo>
                <a:lnTo>
                  <a:pt x="4076037" y="6502400"/>
                </a:lnTo>
                <a:lnTo>
                  <a:pt x="4253199" y="6604000"/>
                </a:lnTo>
                <a:lnTo>
                  <a:pt x="4295976" y="6629400"/>
                </a:lnTo>
                <a:lnTo>
                  <a:pt x="4336265" y="6667500"/>
                </a:lnTo>
                <a:lnTo>
                  <a:pt x="4418907" y="6718300"/>
                </a:lnTo>
                <a:lnTo>
                  <a:pt x="4503812" y="6769100"/>
                </a:lnTo>
                <a:lnTo>
                  <a:pt x="4546929" y="6781800"/>
                </a:lnTo>
                <a:lnTo>
                  <a:pt x="4634124" y="6832600"/>
                </a:lnTo>
                <a:lnTo>
                  <a:pt x="4678056" y="6845300"/>
                </a:lnTo>
                <a:lnTo>
                  <a:pt x="4726152" y="6870700"/>
                </a:lnTo>
                <a:lnTo>
                  <a:pt x="4774729" y="6883400"/>
                </a:lnTo>
                <a:lnTo>
                  <a:pt x="4823753" y="6908800"/>
                </a:lnTo>
                <a:lnTo>
                  <a:pt x="5279090" y="7023100"/>
                </a:lnTo>
                <a:lnTo>
                  <a:pt x="5330594" y="7023100"/>
                </a:lnTo>
                <a:lnTo>
                  <a:pt x="5382149" y="7035800"/>
                </a:lnTo>
                <a:lnTo>
                  <a:pt x="5433718" y="7035800"/>
                </a:lnTo>
                <a:lnTo>
                  <a:pt x="5484723" y="7048500"/>
                </a:lnTo>
                <a:lnTo>
                  <a:pt x="5535761" y="7048500"/>
                </a:lnTo>
                <a:lnTo>
                  <a:pt x="5586830" y="7061200"/>
                </a:lnTo>
                <a:lnTo>
                  <a:pt x="6709494" y="7061200"/>
                </a:lnTo>
                <a:lnTo>
                  <a:pt x="6730223" y="7048500"/>
                </a:lnTo>
                <a:lnTo>
                  <a:pt x="6750391" y="7035800"/>
                </a:lnTo>
                <a:lnTo>
                  <a:pt x="6792694" y="6997700"/>
                </a:lnTo>
                <a:lnTo>
                  <a:pt x="6879266" y="6946900"/>
                </a:lnTo>
                <a:lnTo>
                  <a:pt x="6923755" y="6921500"/>
                </a:lnTo>
                <a:lnTo>
                  <a:pt x="6969194" y="6896100"/>
                </a:lnTo>
                <a:lnTo>
                  <a:pt x="7015694" y="6870700"/>
                </a:lnTo>
                <a:lnTo>
                  <a:pt x="7063998" y="6845300"/>
                </a:lnTo>
                <a:lnTo>
                  <a:pt x="7112394" y="6832600"/>
                </a:lnTo>
                <a:lnTo>
                  <a:pt x="7209623" y="6781800"/>
                </a:lnTo>
                <a:lnTo>
                  <a:pt x="7258538" y="6769100"/>
                </a:lnTo>
                <a:lnTo>
                  <a:pt x="7357176" y="6718300"/>
                </a:lnTo>
                <a:lnTo>
                  <a:pt x="7455547" y="6692900"/>
                </a:lnTo>
                <a:lnTo>
                  <a:pt x="7504339" y="6667500"/>
                </a:lnTo>
                <a:lnTo>
                  <a:pt x="7951442" y="6553200"/>
                </a:lnTo>
                <a:lnTo>
                  <a:pt x="8000004" y="6553200"/>
                </a:lnTo>
                <a:lnTo>
                  <a:pt x="8048686" y="6540500"/>
                </a:lnTo>
                <a:lnTo>
                  <a:pt x="8097477" y="6540500"/>
                </a:lnTo>
                <a:lnTo>
                  <a:pt x="8146366" y="6527800"/>
                </a:lnTo>
                <a:lnTo>
                  <a:pt x="10050194" y="6527800"/>
                </a:lnTo>
                <a:lnTo>
                  <a:pt x="9960450" y="6502400"/>
                </a:lnTo>
                <a:lnTo>
                  <a:pt x="9915063" y="6477000"/>
                </a:lnTo>
                <a:lnTo>
                  <a:pt x="9777535" y="6438900"/>
                </a:lnTo>
                <a:lnTo>
                  <a:pt x="9731431" y="6413500"/>
                </a:lnTo>
                <a:lnTo>
                  <a:pt x="9547261" y="6362700"/>
                </a:lnTo>
                <a:lnTo>
                  <a:pt x="9498931" y="6337300"/>
                </a:lnTo>
                <a:lnTo>
                  <a:pt x="9104245" y="6235700"/>
                </a:lnTo>
                <a:lnTo>
                  <a:pt x="9054438" y="6235700"/>
                </a:lnTo>
                <a:lnTo>
                  <a:pt x="9004431" y="6223000"/>
                </a:lnTo>
                <a:lnTo>
                  <a:pt x="6073848" y="6223000"/>
                </a:lnTo>
                <a:lnTo>
                  <a:pt x="6023784" y="6210300"/>
                </a:lnTo>
                <a:lnTo>
                  <a:pt x="5873950" y="6210300"/>
                </a:lnTo>
                <a:lnTo>
                  <a:pt x="5824185" y="6197600"/>
                </a:lnTo>
                <a:lnTo>
                  <a:pt x="5774539" y="6197600"/>
                </a:lnTo>
                <a:lnTo>
                  <a:pt x="5674046" y="6172200"/>
                </a:lnTo>
                <a:lnTo>
                  <a:pt x="5623100" y="6172200"/>
                </a:lnTo>
                <a:lnTo>
                  <a:pt x="5420130" y="6121400"/>
                </a:lnTo>
                <a:lnTo>
                  <a:pt x="5369695" y="6121400"/>
                </a:lnTo>
                <a:lnTo>
                  <a:pt x="5219456" y="6083300"/>
                </a:lnTo>
                <a:lnTo>
                  <a:pt x="5169802" y="6057900"/>
                </a:lnTo>
                <a:lnTo>
                  <a:pt x="5022405" y="6019800"/>
                </a:lnTo>
                <a:lnTo>
                  <a:pt x="4973864" y="5994400"/>
                </a:lnTo>
                <a:lnTo>
                  <a:pt x="4928990" y="5981700"/>
                </a:lnTo>
                <a:lnTo>
                  <a:pt x="4884212" y="5956300"/>
                </a:lnTo>
                <a:lnTo>
                  <a:pt x="4839584" y="5943600"/>
                </a:lnTo>
                <a:lnTo>
                  <a:pt x="4795161" y="5918200"/>
                </a:lnTo>
                <a:lnTo>
                  <a:pt x="4750996" y="5905500"/>
                </a:lnTo>
                <a:lnTo>
                  <a:pt x="4707143" y="5880100"/>
                </a:lnTo>
                <a:lnTo>
                  <a:pt x="4663657" y="5867400"/>
                </a:lnTo>
                <a:lnTo>
                  <a:pt x="4577996" y="5816600"/>
                </a:lnTo>
                <a:lnTo>
                  <a:pt x="4535930" y="5791200"/>
                </a:lnTo>
                <a:lnTo>
                  <a:pt x="4359109" y="5689600"/>
                </a:lnTo>
                <a:lnTo>
                  <a:pt x="4272610" y="5638800"/>
                </a:lnTo>
                <a:lnTo>
                  <a:pt x="4229895" y="5600700"/>
                </a:lnTo>
                <a:lnTo>
                  <a:pt x="4145613" y="5549900"/>
                </a:lnTo>
                <a:lnTo>
                  <a:pt x="4104078" y="5511800"/>
                </a:lnTo>
                <a:lnTo>
                  <a:pt x="4062969" y="5486400"/>
                </a:lnTo>
                <a:lnTo>
                  <a:pt x="4022302" y="5448300"/>
                </a:lnTo>
                <a:lnTo>
                  <a:pt x="3982093" y="5422900"/>
                </a:lnTo>
                <a:lnTo>
                  <a:pt x="3942357" y="5384800"/>
                </a:lnTo>
                <a:lnTo>
                  <a:pt x="3904044" y="5346700"/>
                </a:lnTo>
                <a:lnTo>
                  <a:pt x="3865900" y="5321300"/>
                </a:lnTo>
                <a:lnTo>
                  <a:pt x="3827976" y="5283200"/>
                </a:lnTo>
                <a:lnTo>
                  <a:pt x="3790324" y="5257800"/>
                </a:lnTo>
                <a:lnTo>
                  <a:pt x="3752994" y="5219700"/>
                </a:lnTo>
                <a:lnTo>
                  <a:pt x="3716038" y="5181600"/>
                </a:lnTo>
                <a:lnTo>
                  <a:pt x="3679508" y="5156200"/>
                </a:lnTo>
                <a:lnTo>
                  <a:pt x="3643454" y="5118100"/>
                </a:lnTo>
                <a:lnTo>
                  <a:pt x="3607927" y="5080000"/>
                </a:lnTo>
                <a:lnTo>
                  <a:pt x="3572980" y="5041900"/>
                </a:lnTo>
                <a:lnTo>
                  <a:pt x="3538662" y="5003800"/>
                </a:lnTo>
                <a:lnTo>
                  <a:pt x="3469165" y="4927600"/>
                </a:lnTo>
                <a:lnTo>
                  <a:pt x="3400693" y="4851400"/>
                </a:lnTo>
                <a:lnTo>
                  <a:pt x="3333188" y="4775200"/>
                </a:lnTo>
                <a:lnTo>
                  <a:pt x="3266595" y="4699000"/>
                </a:lnTo>
                <a:lnTo>
                  <a:pt x="3233623" y="4660900"/>
                </a:lnTo>
                <a:lnTo>
                  <a:pt x="3200858" y="4610100"/>
                </a:lnTo>
                <a:lnTo>
                  <a:pt x="3168292" y="4572000"/>
                </a:lnTo>
                <a:lnTo>
                  <a:pt x="3136394" y="4533900"/>
                </a:lnTo>
                <a:lnTo>
                  <a:pt x="3104893" y="4495800"/>
                </a:lnTo>
                <a:lnTo>
                  <a:pt x="3073783" y="4457700"/>
                </a:lnTo>
                <a:lnTo>
                  <a:pt x="3043058" y="4406900"/>
                </a:lnTo>
                <a:lnTo>
                  <a:pt x="3012711" y="4368800"/>
                </a:lnTo>
                <a:lnTo>
                  <a:pt x="2982736" y="4330700"/>
                </a:lnTo>
                <a:lnTo>
                  <a:pt x="2953126" y="4292600"/>
                </a:lnTo>
                <a:lnTo>
                  <a:pt x="2923876" y="4241800"/>
                </a:lnTo>
                <a:lnTo>
                  <a:pt x="2894979" y="4203700"/>
                </a:lnTo>
                <a:lnTo>
                  <a:pt x="2866429" y="4165600"/>
                </a:lnTo>
                <a:lnTo>
                  <a:pt x="2838219" y="4114800"/>
                </a:lnTo>
                <a:lnTo>
                  <a:pt x="2810343" y="4076700"/>
                </a:lnTo>
                <a:lnTo>
                  <a:pt x="2782561" y="4025900"/>
                </a:lnTo>
                <a:lnTo>
                  <a:pt x="2727125" y="3949700"/>
                </a:lnTo>
                <a:lnTo>
                  <a:pt x="2699628" y="3898900"/>
                </a:lnTo>
                <a:lnTo>
                  <a:pt x="2672381" y="3860800"/>
                </a:lnTo>
                <a:lnTo>
                  <a:pt x="2645463" y="3810000"/>
                </a:lnTo>
                <a:lnTo>
                  <a:pt x="2618952" y="3771900"/>
                </a:lnTo>
                <a:lnTo>
                  <a:pt x="2592926" y="3721100"/>
                </a:lnTo>
                <a:lnTo>
                  <a:pt x="2567462" y="3683000"/>
                </a:lnTo>
                <a:lnTo>
                  <a:pt x="2542639" y="3632200"/>
                </a:lnTo>
                <a:lnTo>
                  <a:pt x="2518535" y="3594100"/>
                </a:lnTo>
                <a:lnTo>
                  <a:pt x="2496015" y="3543300"/>
                </a:lnTo>
                <a:lnTo>
                  <a:pt x="2472706" y="3505200"/>
                </a:lnTo>
                <a:lnTo>
                  <a:pt x="2448888" y="3467100"/>
                </a:lnTo>
                <a:lnTo>
                  <a:pt x="2424845" y="3429000"/>
                </a:lnTo>
                <a:lnTo>
                  <a:pt x="2400858" y="3378200"/>
                </a:lnTo>
                <a:lnTo>
                  <a:pt x="2377209" y="3340100"/>
                </a:lnTo>
                <a:lnTo>
                  <a:pt x="2354182" y="3302000"/>
                </a:lnTo>
                <a:lnTo>
                  <a:pt x="2332057" y="3251200"/>
                </a:lnTo>
                <a:lnTo>
                  <a:pt x="2311118" y="3213100"/>
                </a:lnTo>
                <a:lnTo>
                  <a:pt x="2287766" y="3162300"/>
                </a:lnTo>
                <a:lnTo>
                  <a:pt x="2262471" y="3124200"/>
                </a:lnTo>
                <a:lnTo>
                  <a:pt x="2237839" y="3073400"/>
                </a:lnTo>
                <a:lnTo>
                  <a:pt x="2216479" y="3035300"/>
                </a:lnTo>
                <a:lnTo>
                  <a:pt x="2200997" y="2984500"/>
                </a:lnTo>
                <a:lnTo>
                  <a:pt x="2218129" y="2971800"/>
                </a:lnTo>
                <a:lnTo>
                  <a:pt x="3350778" y="2971800"/>
                </a:lnTo>
                <a:lnTo>
                  <a:pt x="3342663" y="2959100"/>
                </a:lnTo>
                <a:lnTo>
                  <a:pt x="3330554" y="2946400"/>
                </a:lnTo>
                <a:lnTo>
                  <a:pt x="3322554" y="2921000"/>
                </a:lnTo>
                <a:lnTo>
                  <a:pt x="3318148" y="2895600"/>
                </a:lnTo>
                <a:lnTo>
                  <a:pt x="3316819" y="2870200"/>
                </a:lnTo>
                <a:lnTo>
                  <a:pt x="3323344" y="2832100"/>
                </a:lnTo>
                <a:lnTo>
                  <a:pt x="3338023" y="2806700"/>
                </a:lnTo>
                <a:lnTo>
                  <a:pt x="3360487" y="2781300"/>
                </a:lnTo>
                <a:lnTo>
                  <a:pt x="3390364" y="2768600"/>
                </a:lnTo>
                <a:lnTo>
                  <a:pt x="3433641" y="2755900"/>
                </a:lnTo>
                <a:lnTo>
                  <a:pt x="9585678" y="2755900"/>
                </a:lnTo>
                <a:lnTo>
                  <a:pt x="9562163" y="2743200"/>
                </a:lnTo>
                <a:lnTo>
                  <a:pt x="9515333" y="2730500"/>
                </a:lnTo>
                <a:lnTo>
                  <a:pt x="9470256" y="2705100"/>
                </a:lnTo>
                <a:lnTo>
                  <a:pt x="6271188" y="2705100"/>
                </a:lnTo>
                <a:lnTo>
                  <a:pt x="6219785" y="2692400"/>
                </a:lnTo>
                <a:lnTo>
                  <a:pt x="3142320" y="2692400"/>
                </a:lnTo>
                <a:lnTo>
                  <a:pt x="3099579" y="2654300"/>
                </a:lnTo>
                <a:lnTo>
                  <a:pt x="3068820" y="2616200"/>
                </a:lnTo>
                <a:lnTo>
                  <a:pt x="3056316" y="2565400"/>
                </a:lnTo>
                <a:lnTo>
                  <a:pt x="3064230" y="2527300"/>
                </a:lnTo>
                <a:lnTo>
                  <a:pt x="3086717" y="2489200"/>
                </a:lnTo>
                <a:lnTo>
                  <a:pt x="3118496" y="2463800"/>
                </a:lnTo>
                <a:lnTo>
                  <a:pt x="3154284" y="2451100"/>
                </a:lnTo>
                <a:lnTo>
                  <a:pt x="2989499" y="2451100"/>
                </a:lnTo>
                <a:lnTo>
                  <a:pt x="2956772" y="2425700"/>
                </a:lnTo>
                <a:lnTo>
                  <a:pt x="2933748" y="2400300"/>
                </a:lnTo>
                <a:lnTo>
                  <a:pt x="2924211" y="2362200"/>
                </a:lnTo>
                <a:lnTo>
                  <a:pt x="2928949" y="2324100"/>
                </a:lnTo>
                <a:lnTo>
                  <a:pt x="2944834" y="2311400"/>
                </a:lnTo>
                <a:lnTo>
                  <a:pt x="2969576" y="2298700"/>
                </a:lnTo>
                <a:lnTo>
                  <a:pt x="3000881" y="2286000"/>
                </a:lnTo>
                <a:lnTo>
                  <a:pt x="5239103" y="2286000"/>
                </a:lnTo>
                <a:lnTo>
                  <a:pt x="5196300" y="2260600"/>
                </a:lnTo>
                <a:lnTo>
                  <a:pt x="2897463" y="2260600"/>
                </a:lnTo>
                <a:lnTo>
                  <a:pt x="2876672" y="2247900"/>
                </a:lnTo>
                <a:lnTo>
                  <a:pt x="2862962" y="2222500"/>
                </a:lnTo>
                <a:lnTo>
                  <a:pt x="2857904" y="2197100"/>
                </a:lnTo>
                <a:lnTo>
                  <a:pt x="2862337" y="2171700"/>
                </a:lnTo>
                <a:lnTo>
                  <a:pt x="2874771" y="2159000"/>
                </a:lnTo>
                <a:lnTo>
                  <a:pt x="2893371" y="2146300"/>
                </a:lnTo>
                <a:lnTo>
                  <a:pt x="5007294" y="2146300"/>
                </a:lnTo>
                <a:lnTo>
                  <a:pt x="4864733" y="2057400"/>
                </a:lnTo>
                <a:lnTo>
                  <a:pt x="4824786" y="2032000"/>
                </a:lnTo>
                <a:lnTo>
                  <a:pt x="4785097" y="1993900"/>
                </a:lnTo>
                <a:lnTo>
                  <a:pt x="4706514" y="1943100"/>
                </a:lnTo>
                <a:lnTo>
                  <a:pt x="4667629" y="1905000"/>
                </a:lnTo>
                <a:lnTo>
                  <a:pt x="4590697" y="1854200"/>
                </a:lnTo>
                <a:lnTo>
                  <a:pt x="4552660" y="1816100"/>
                </a:lnTo>
                <a:lnTo>
                  <a:pt x="4514916" y="1790700"/>
                </a:lnTo>
                <a:lnTo>
                  <a:pt x="4477469" y="1752600"/>
                </a:lnTo>
                <a:lnTo>
                  <a:pt x="4440324" y="1727200"/>
                </a:lnTo>
                <a:lnTo>
                  <a:pt x="4401931" y="1689100"/>
                </a:lnTo>
                <a:lnTo>
                  <a:pt x="4364004" y="1651000"/>
                </a:lnTo>
                <a:lnTo>
                  <a:pt x="4326498" y="1625600"/>
                </a:lnTo>
                <a:lnTo>
                  <a:pt x="4252576" y="1549400"/>
                </a:lnTo>
                <a:lnTo>
                  <a:pt x="4179814" y="1473200"/>
                </a:lnTo>
                <a:lnTo>
                  <a:pt x="4143758" y="1447800"/>
                </a:lnTo>
                <a:lnTo>
                  <a:pt x="4036363" y="1333500"/>
                </a:lnTo>
                <a:lnTo>
                  <a:pt x="4000143" y="1295400"/>
                </a:lnTo>
                <a:lnTo>
                  <a:pt x="3964656" y="1257300"/>
                </a:lnTo>
                <a:lnTo>
                  <a:pt x="3930311" y="1219200"/>
                </a:lnTo>
                <a:lnTo>
                  <a:pt x="3897521" y="1181100"/>
                </a:lnTo>
                <a:lnTo>
                  <a:pt x="3866695" y="1130300"/>
                </a:lnTo>
                <a:lnTo>
                  <a:pt x="3838244" y="1092200"/>
                </a:lnTo>
                <a:lnTo>
                  <a:pt x="3812580" y="1041400"/>
                </a:lnTo>
                <a:lnTo>
                  <a:pt x="3790111" y="1003300"/>
                </a:lnTo>
                <a:lnTo>
                  <a:pt x="3771250" y="952500"/>
                </a:lnTo>
                <a:lnTo>
                  <a:pt x="3759188" y="914400"/>
                </a:lnTo>
                <a:lnTo>
                  <a:pt x="3750157" y="863600"/>
                </a:lnTo>
                <a:lnTo>
                  <a:pt x="3744376" y="825500"/>
                </a:lnTo>
                <a:lnTo>
                  <a:pt x="3742068" y="787400"/>
                </a:lnTo>
                <a:lnTo>
                  <a:pt x="3743454" y="736600"/>
                </a:lnTo>
                <a:lnTo>
                  <a:pt x="3746988" y="711200"/>
                </a:lnTo>
                <a:lnTo>
                  <a:pt x="1997711" y="711200"/>
                </a:lnTo>
                <a:lnTo>
                  <a:pt x="1985392" y="698500"/>
                </a:lnTo>
                <a:lnTo>
                  <a:pt x="1975945" y="685800"/>
                </a:lnTo>
                <a:lnTo>
                  <a:pt x="1967850" y="673100"/>
                </a:lnTo>
                <a:lnTo>
                  <a:pt x="1947608" y="647700"/>
                </a:lnTo>
                <a:lnTo>
                  <a:pt x="1922279" y="635000"/>
                </a:lnTo>
                <a:lnTo>
                  <a:pt x="1896213" y="622300"/>
                </a:lnTo>
                <a:lnTo>
                  <a:pt x="1873756" y="596900"/>
                </a:lnTo>
                <a:lnTo>
                  <a:pt x="1858272" y="571500"/>
                </a:lnTo>
                <a:lnTo>
                  <a:pt x="1849699" y="546100"/>
                </a:lnTo>
                <a:lnTo>
                  <a:pt x="1849589" y="533400"/>
                </a:lnTo>
                <a:lnTo>
                  <a:pt x="1859494" y="508000"/>
                </a:lnTo>
                <a:lnTo>
                  <a:pt x="1873835" y="482600"/>
                </a:lnTo>
                <a:lnTo>
                  <a:pt x="1891422" y="457200"/>
                </a:lnTo>
                <a:lnTo>
                  <a:pt x="3262910" y="457200"/>
                </a:lnTo>
                <a:lnTo>
                  <a:pt x="3247464" y="444500"/>
                </a:lnTo>
                <a:lnTo>
                  <a:pt x="3215939" y="419100"/>
                </a:lnTo>
                <a:lnTo>
                  <a:pt x="3188876" y="381000"/>
                </a:lnTo>
                <a:lnTo>
                  <a:pt x="3174087" y="355600"/>
                </a:lnTo>
                <a:lnTo>
                  <a:pt x="1832392" y="355600"/>
                </a:lnTo>
                <a:lnTo>
                  <a:pt x="1818245" y="342900"/>
                </a:lnTo>
                <a:lnTo>
                  <a:pt x="1803301" y="330200"/>
                </a:lnTo>
                <a:lnTo>
                  <a:pt x="1791660" y="317500"/>
                </a:lnTo>
                <a:lnTo>
                  <a:pt x="1787421" y="304800"/>
                </a:lnTo>
                <a:lnTo>
                  <a:pt x="1792547" y="279400"/>
                </a:lnTo>
                <a:lnTo>
                  <a:pt x="1804642" y="266700"/>
                </a:lnTo>
                <a:lnTo>
                  <a:pt x="1821472" y="266700"/>
                </a:lnTo>
                <a:lnTo>
                  <a:pt x="1840799" y="254000"/>
                </a:lnTo>
                <a:lnTo>
                  <a:pt x="3136945" y="254000"/>
                </a:lnTo>
                <a:lnTo>
                  <a:pt x="3133579" y="228600"/>
                </a:lnTo>
                <a:lnTo>
                  <a:pt x="3135074" y="177800"/>
                </a:lnTo>
                <a:lnTo>
                  <a:pt x="3143528" y="139700"/>
                </a:lnTo>
                <a:lnTo>
                  <a:pt x="3159359" y="101600"/>
                </a:lnTo>
                <a:lnTo>
                  <a:pt x="3182981" y="63500"/>
                </a:lnTo>
                <a:lnTo>
                  <a:pt x="3214812" y="25400"/>
                </a:lnTo>
                <a:lnTo>
                  <a:pt x="3243645" y="0"/>
                </a:lnTo>
                <a:close/>
              </a:path>
              <a:path w="13368655" h="8089900">
                <a:moveTo>
                  <a:pt x="3350778" y="2971800"/>
                </a:moveTo>
                <a:lnTo>
                  <a:pt x="2218129" y="2971800"/>
                </a:lnTo>
                <a:lnTo>
                  <a:pt x="2278368" y="3073400"/>
                </a:lnTo>
                <a:lnTo>
                  <a:pt x="2308532" y="3111500"/>
                </a:lnTo>
                <a:lnTo>
                  <a:pt x="2338517" y="3162300"/>
                </a:lnTo>
                <a:lnTo>
                  <a:pt x="2368167" y="3200400"/>
                </a:lnTo>
                <a:lnTo>
                  <a:pt x="2397326" y="3251200"/>
                </a:lnTo>
                <a:lnTo>
                  <a:pt x="2425709" y="3302000"/>
                </a:lnTo>
                <a:lnTo>
                  <a:pt x="2455040" y="3340100"/>
                </a:lnTo>
                <a:lnTo>
                  <a:pt x="2485222" y="3378200"/>
                </a:lnTo>
                <a:lnTo>
                  <a:pt x="2516159" y="3429000"/>
                </a:lnTo>
                <a:lnTo>
                  <a:pt x="2547752" y="3467100"/>
                </a:lnTo>
                <a:lnTo>
                  <a:pt x="2579906" y="3505200"/>
                </a:lnTo>
                <a:lnTo>
                  <a:pt x="2612523" y="3556000"/>
                </a:lnTo>
                <a:lnTo>
                  <a:pt x="2678758" y="3632200"/>
                </a:lnTo>
                <a:lnTo>
                  <a:pt x="2710707" y="3670300"/>
                </a:lnTo>
                <a:lnTo>
                  <a:pt x="2743157" y="3708400"/>
                </a:lnTo>
                <a:lnTo>
                  <a:pt x="2776105" y="3746500"/>
                </a:lnTo>
                <a:lnTo>
                  <a:pt x="2809553" y="3784600"/>
                </a:lnTo>
                <a:lnTo>
                  <a:pt x="2843499" y="3822700"/>
                </a:lnTo>
                <a:lnTo>
                  <a:pt x="2877943" y="3860800"/>
                </a:lnTo>
                <a:lnTo>
                  <a:pt x="2912884" y="3898900"/>
                </a:lnTo>
                <a:lnTo>
                  <a:pt x="2948322" y="3937000"/>
                </a:lnTo>
                <a:lnTo>
                  <a:pt x="2984257" y="3962400"/>
                </a:lnTo>
                <a:lnTo>
                  <a:pt x="3021743" y="4000500"/>
                </a:lnTo>
                <a:lnTo>
                  <a:pt x="3059855" y="4038600"/>
                </a:lnTo>
                <a:lnTo>
                  <a:pt x="3098542" y="4064000"/>
                </a:lnTo>
                <a:lnTo>
                  <a:pt x="3137749" y="4102100"/>
                </a:lnTo>
                <a:lnTo>
                  <a:pt x="3177424" y="4140200"/>
                </a:lnTo>
                <a:lnTo>
                  <a:pt x="3217513" y="4165600"/>
                </a:lnTo>
                <a:lnTo>
                  <a:pt x="3257963" y="4203700"/>
                </a:lnTo>
                <a:lnTo>
                  <a:pt x="3298722" y="4229100"/>
                </a:lnTo>
                <a:lnTo>
                  <a:pt x="3339737" y="4267200"/>
                </a:lnTo>
                <a:lnTo>
                  <a:pt x="3380954" y="4292600"/>
                </a:lnTo>
                <a:lnTo>
                  <a:pt x="3420810" y="4318000"/>
                </a:lnTo>
                <a:lnTo>
                  <a:pt x="3461193" y="4356100"/>
                </a:lnTo>
                <a:lnTo>
                  <a:pt x="3502071" y="4381500"/>
                </a:lnTo>
                <a:lnTo>
                  <a:pt x="3585190" y="4432300"/>
                </a:lnTo>
                <a:lnTo>
                  <a:pt x="3712803" y="4508500"/>
                </a:lnTo>
                <a:lnTo>
                  <a:pt x="3755999" y="4521200"/>
                </a:lnTo>
                <a:lnTo>
                  <a:pt x="3887125" y="4597400"/>
                </a:lnTo>
                <a:lnTo>
                  <a:pt x="3930029" y="4610100"/>
                </a:lnTo>
                <a:lnTo>
                  <a:pt x="3973423" y="4635500"/>
                </a:lnTo>
                <a:lnTo>
                  <a:pt x="4017221" y="4648200"/>
                </a:lnTo>
                <a:lnTo>
                  <a:pt x="4061334" y="4673600"/>
                </a:lnTo>
                <a:lnTo>
                  <a:pt x="4150154" y="4699000"/>
                </a:lnTo>
                <a:lnTo>
                  <a:pt x="4239182" y="4737100"/>
                </a:lnTo>
                <a:lnTo>
                  <a:pt x="4285872" y="4749800"/>
                </a:lnTo>
                <a:lnTo>
                  <a:pt x="4332790" y="4775200"/>
                </a:lnTo>
                <a:lnTo>
                  <a:pt x="4909336" y="4927600"/>
                </a:lnTo>
                <a:lnTo>
                  <a:pt x="4958154" y="4927600"/>
                </a:lnTo>
                <a:lnTo>
                  <a:pt x="5057600" y="4953000"/>
                </a:lnTo>
                <a:lnTo>
                  <a:pt x="5108233" y="4953000"/>
                </a:lnTo>
                <a:lnTo>
                  <a:pt x="5158930" y="4965700"/>
                </a:lnTo>
                <a:lnTo>
                  <a:pt x="5209688" y="4965700"/>
                </a:lnTo>
                <a:lnTo>
                  <a:pt x="5260502" y="4978400"/>
                </a:lnTo>
                <a:lnTo>
                  <a:pt x="5311368" y="4978400"/>
                </a:lnTo>
                <a:lnTo>
                  <a:pt x="5362280" y="4991100"/>
                </a:lnTo>
                <a:lnTo>
                  <a:pt x="5413235" y="4991100"/>
                </a:lnTo>
                <a:lnTo>
                  <a:pt x="5464228" y="5003800"/>
                </a:lnTo>
                <a:lnTo>
                  <a:pt x="5515254" y="5003800"/>
                </a:lnTo>
                <a:lnTo>
                  <a:pt x="5566309" y="5016500"/>
                </a:lnTo>
                <a:lnTo>
                  <a:pt x="5668489" y="5016500"/>
                </a:lnTo>
                <a:lnTo>
                  <a:pt x="5719604" y="5029200"/>
                </a:lnTo>
                <a:lnTo>
                  <a:pt x="5821863" y="5041900"/>
                </a:lnTo>
                <a:lnTo>
                  <a:pt x="5923461" y="5041900"/>
                </a:lnTo>
                <a:lnTo>
                  <a:pt x="5973934" y="5054600"/>
                </a:lnTo>
                <a:lnTo>
                  <a:pt x="6125411" y="5054600"/>
                </a:lnTo>
                <a:lnTo>
                  <a:pt x="6175920" y="5067300"/>
                </a:lnTo>
                <a:lnTo>
                  <a:pt x="6428537" y="5067300"/>
                </a:lnTo>
                <a:lnTo>
                  <a:pt x="6479069" y="5080000"/>
                </a:lnTo>
                <a:lnTo>
                  <a:pt x="6883264" y="5080000"/>
                </a:lnTo>
                <a:lnTo>
                  <a:pt x="6933766" y="5092700"/>
                </a:lnTo>
                <a:lnTo>
                  <a:pt x="7186136" y="5092700"/>
                </a:lnTo>
                <a:lnTo>
                  <a:pt x="7236575" y="5105400"/>
                </a:lnTo>
                <a:lnTo>
                  <a:pt x="7387676" y="5105400"/>
                </a:lnTo>
                <a:lnTo>
                  <a:pt x="7438008" y="5118100"/>
                </a:lnTo>
                <a:lnTo>
                  <a:pt x="7690013" y="5118100"/>
                </a:lnTo>
                <a:lnTo>
                  <a:pt x="7740358" y="5130800"/>
                </a:lnTo>
                <a:lnTo>
                  <a:pt x="7840844" y="5130800"/>
                </a:lnTo>
                <a:lnTo>
                  <a:pt x="7890951" y="5143500"/>
                </a:lnTo>
                <a:lnTo>
                  <a:pt x="7940942" y="5143500"/>
                </a:lnTo>
                <a:lnTo>
                  <a:pt x="8041888" y="5168900"/>
                </a:lnTo>
                <a:lnTo>
                  <a:pt x="8092946" y="5168900"/>
                </a:lnTo>
                <a:lnTo>
                  <a:pt x="8245772" y="5207000"/>
                </a:lnTo>
                <a:lnTo>
                  <a:pt x="8296543" y="5207000"/>
                </a:lnTo>
                <a:lnTo>
                  <a:pt x="8598224" y="5283200"/>
                </a:lnTo>
                <a:lnTo>
                  <a:pt x="8647860" y="5308600"/>
                </a:lnTo>
                <a:lnTo>
                  <a:pt x="8835898" y="5359400"/>
                </a:lnTo>
                <a:lnTo>
                  <a:pt x="8882552" y="5384800"/>
                </a:lnTo>
                <a:lnTo>
                  <a:pt x="8975241" y="5410200"/>
                </a:lnTo>
                <a:lnTo>
                  <a:pt x="9021221" y="5435600"/>
                </a:lnTo>
                <a:lnTo>
                  <a:pt x="9066920" y="5448300"/>
                </a:lnTo>
                <a:lnTo>
                  <a:pt x="9158186" y="5499100"/>
                </a:lnTo>
                <a:lnTo>
                  <a:pt x="9203866" y="5511800"/>
                </a:lnTo>
                <a:lnTo>
                  <a:pt x="9339679" y="5588000"/>
                </a:lnTo>
                <a:lnTo>
                  <a:pt x="9384520" y="5600700"/>
                </a:lnTo>
                <a:lnTo>
                  <a:pt x="9605225" y="5727700"/>
                </a:lnTo>
                <a:lnTo>
                  <a:pt x="9819536" y="5854700"/>
                </a:lnTo>
                <a:lnTo>
                  <a:pt x="9861390" y="5892800"/>
                </a:lnTo>
                <a:lnTo>
                  <a:pt x="9985398" y="5969000"/>
                </a:lnTo>
                <a:lnTo>
                  <a:pt x="10026106" y="6007100"/>
                </a:lnTo>
                <a:lnTo>
                  <a:pt x="10106385" y="6057900"/>
                </a:lnTo>
                <a:lnTo>
                  <a:pt x="10145889" y="6096000"/>
                </a:lnTo>
                <a:lnTo>
                  <a:pt x="10184925" y="6121400"/>
                </a:lnTo>
                <a:lnTo>
                  <a:pt x="10223460" y="6159500"/>
                </a:lnTo>
                <a:lnTo>
                  <a:pt x="10261462" y="6184900"/>
                </a:lnTo>
                <a:lnTo>
                  <a:pt x="10298898" y="6223000"/>
                </a:lnTo>
                <a:lnTo>
                  <a:pt x="10335138" y="6261100"/>
                </a:lnTo>
                <a:lnTo>
                  <a:pt x="10371205" y="6286500"/>
                </a:lnTo>
                <a:lnTo>
                  <a:pt x="10407054" y="6324600"/>
                </a:lnTo>
                <a:lnTo>
                  <a:pt x="10442641" y="6350000"/>
                </a:lnTo>
                <a:lnTo>
                  <a:pt x="10477924" y="6388100"/>
                </a:lnTo>
                <a:lnTo>
                  <a:pt x="10512856" y="6426200"/>
                </a:lnTo>
                <a:lnTo>
                  <a:pt x="10547395" y="6464300"/>
                </a:lnTo>
                <a:lnTo>
                  <a:pt x="10581497" y="6489700"/>
                </a:lnTo>
                <a:lnTo>
                  <a:pt x="10615118" y="6527800"/>
                </a:lnTo>
                <a:lnTo>
                  <a:pt x="10648213" y="6565900"/>
                </a:lnTo>
                <a:lnTo>
                  <a:pt x="10680738" y="6604000"/>
                </a:lnTo>
                <a:lnTo>
                  <a:pt x="10712651" y="6642100"/>
                </a:lnTo>
                <a:lnTo>
                  <a:pt x="10745556" y="6680200"/>
                </a:lnTo>
                <a:lnTo>
                  <a:pt x="10778002" y="6718300"/>
                </a:lnTo>
                <a:lnTo>
                  <a:pt x="10810074" y="6756400"/>
                </a:lnTo>
                <a:lnTo>
                  <a:pt x="10841855" y="6807200"/>
                </a:lnTo>
                <a:lnTo>
                  <a:pt x="10946852" y="6934200"/>
                </a:lnTo>
                <a:lnTo>
                  <a:pt x="10956069" y="6959600"/>
                </a:lnTo>
                <a:lnTo>
                  <a:pt x="10962671" y="6972300"/>
                </a:lnTo>
                <a:lnTo>
                  <a:pt x="10965368" y="6985000"/>
                </a:lnTo>
                <a:lnTo>
                  <a:pt x="13368108" y="6985000"/>
                </a:lnTo>
                <a:lnTo>
                  <a:pt x="13368108" y="6781800"/>
                </a:lnTo>
                <a:lnTo>
                  <a:pt x="13358725" y="6756400"/>
                </a:lnTo>
                <a:lnTo>
                  <a:pt x="13342643" y="6705600"/>
                </a:lnTo>
                <a:lnTo>
                  <a:pt x="13328653" y="6654800"/>
                </a:lnTo>
                <a:lnTo>
                  <a:pt x="13315204" y="6616700"/>
                </a:lnTo>
                <a:lnTo>
                  <a:pt x="13302272" y="6565900"/>
                </a:lnTo>
                <a:lnTo>
                  <a:pt x="13289833" y="6515100"/>
                </a:lnTo>
                <a:lnTo>
                  <a:pt x="13277864" y="6464300"/>
                </a:lnTo>
                <a:lnTo>
                  <a:pt x="13266340" y="6413500"/>
                </a:lnTo>
                <a:lnTo>
                  <a:pt x="13255239" y="6362700"/>
                </a:lnTo>
                <a:lnTo>
                  <a:pt x="13244535" y="6324600"/>
                </a:lnTo>
                <a:lnTo>
                  <a:pt x="13234207" y="6273800"/>
                </a:lnTo>
                <a:lnTo>
                  <a:pt x="13224228" y="6223000"/>
                </a:lnTo>
                <a:lnTo>
                  <a:pt x="13214576" y="6172200"/>
                </a:lnTo>
                <a:lnTo>
                  <a:pt x="13205162" y="6121400"/>
                </a:lnTo>
                <a:lnTo>
                  <a:pt x="13195965" y="6070600"/>
                </a:lnTo>
                <a:lnTo>
                  <a:pt x="13186961" y="6019800"/>
                </a:lnTo>
                <a:lnTo>
                  <a:pt x="13178129" y="5981700"/>
                </a:lnTo>
                <a:lnTo>
                  <a:pt x="13169447" y="5930900"/>
                </a:lnTo>
                <a:lnTo>
                  <a:pt x="13160892" y="5880100"/>
                </a:lnTo>
                <a:lnTo>
                  <a:pt x="13152441" y="5829300"/>
                </a:lnTo>
                <a:lnTo>
                  <a:pt x="13144074" y="5778500"/>
                </a:lnTo>
                <a:lnTo>
                  <a:pt x="13135767" y="5727700"/>
                </a:lnTo>
                <a:lnTo>
                  <a:pt x="13110985" y="5575300"/>
                </a:lnTo>
                <a:lnTo>
                  <a:pt x="13102697" y="5537200"/>
                </a:lnTo>
                <a:lnTo>
                  <a:pt x="13094358" y="5486400"/>
                </a:lnTo>
                <a:lnTo>
                  <a:pt x="13086739" y="5435600"/>
                </a:lnTo>
                <a:lnTo>
                  <a:pt x="13080195" y="5384800"/>
                </a:lnTo>
                <a:lnTo>
                  <a:pt x="13074353" y="5334000"/>
                </a:lnTo>
                <a:lnTo>
                  <a:pt x="13068842" y="5283200"/>
                </a:lnTo>
                <a:lnTo>
                  <a:pt x="13063290" y="5232400"/>
                </a:lnTo>
                <a:lnTo>
                  <a:pt x="13057323" y="5194300"/>
                </a:lnTo>
                <a:lnTo>
                  <a:pt x="13050571" y="5143500"/>
                </a:lnTo>
                <a:lnTo>
                  <a:pt x="13042661" y="5092700"/>
                </a:lnTo>
                <a:lnTo>
                  <a:pt x="13033220" y="5041900"/>
                </a:lnTo>
                <a:lnTo>
                  <a:pt x="13023504" y="4991100"/>
                </a:lnTo>
                <a:lnTo>
                  <a:pt x="13015857" y="4940300"/>
                </a:lnTo>
                <a:lnTo>
                  <a:pt x="13009656" y="4889500"/>
                </a:lnTo>
                <a:lnTo>
                  <a:pt x="13004275" y="4826000"/>
                </a:lnTo>
                <a:lnTo>
                  <a:pt x="12999090" y="4775200"/>
                </a:lnTo>
                <a:lnTo>
                  <a:pt x="12993475" y="4724400"/>
                </a:lnTo>
                <a:lnTo>
                  <a:pt x="12986805" y="4673600"/>
                </a:lnTo>
                <a:lnTo>
                  <a:pt x="12978456" y="4622800"/>
                </a:lnTo>
                <a:lnTo>
                  <a:pt x="12967803" y="4572000"/>
                </a:lnTo>
                <a:lnTo>
                  <a:pt x="12957628" y="4521200"/>
                </a:lnTo>
                <a:lnTo>
                  <a:pt x="12949223" y="4470400"/>
                </a:lnTo>
                <a:lnTo>
                  <a:pt x="12942077" y="4419600"/>
                </a:lnTo>
                <a:lnTo>
                  <a:pt x="12935681" y="4368800"/>
                </a:lnTo>
                <a:lnTo>
                  <a:pt x="12929525" y="4318000"/>
                </a:lnTo>
                <a:lnTo>
                  <a:pt x="12923097" y="4267200"/>
                </a:lnTo>
                <a:lnTo>
                  <a:pt x="12915889" y="4216400"/>
                </a:lnTo>
                <a:lnTo>
                  <a:pt x="12907389" y="4178300"/>
                </a:lnTo>
                <a:lnTo>
                  <a:pt x="12898389" y="4127500"/>
                </a:lnTo>
                <a:lnTo>
                  <a:pt x="12889498" y="4076700"/>
                </a:lnTo>
                <a:lnTo>
                  <a:pt x="12871776" y="3975100"/>
                </a:lnTo>
                <a:lnTo>
                  <a:pt x="12868788" y="3962400"/>
                </a:lnTo>
                <a:lnTo>
                  <a:pt x="11990655" y="3962400"/>
                </a:lnTo>
                <a:lnTo>
                  <a:pt x="11897777" y="3937000"/>
                </a:lnTo>
                <a:lnTo>
                  <a:pt x="11852044" y="3911600"/>
                </a:lnTo>
                <a:lnTo>
                  <a:pt x="11807643" y="3898900"/>
                </a:lnTo>
                <a:lnTo>
                  <a:pt x="11764512" y="3873500"/>
                </a:lnTo>
                <a:lnTo>
                  <a:pt x="11722590" y="3848100"/>
                </a:lnTo>
                <a:lnTo>
                  <a:pt x="8120106" y="3848100"/>
                </a:lnTo>
                <a:lnTo>
                  <a:pt x="8068474" y="3835400"/>
                </a:lnTo>
                <a:lnTo>
                  <a:pt x="8017219" y="3835400"/>
                </a:lnTo>
                <a:lnTo>
                  <a:pt x="7966341" y="3822700"/>
                </a:lnTo>
                <a:lnTo>
                  <a:pt x="7915840" y="3822700"/>
                </a:lnTo>
                <a:lnTo>
                  <a:pt x="7766592" y="3784600"/>
                </a:lnTo>
                <a:lnTo>
                  <a:pt x="7717593" y="3759200"/>
                </a:lnTo>
                <a:lnTo>
                  <a:pt x="7668969" y="3746500"/>
                </a:lnTo>
                <a:lnTo>
                  <a:pt x="7620719" y="3721100"/>
                </a:lnTo>
                <a:lnTo>
                  <a:pt x="7572843" y="3708400"/>
                </a:lnTo>
                <a:lnTo>
                  <a:pt x="4419890" y="3708400"/>
                </a:lnTo>
                <a:lnTo>
                  <a:pt x="4375400" y="3683000"/>
                </a:lnTo>
                <a:lnTo>
                  <a:pt x="4330890" y="3670300"/>
                </a:lnTo>
                <a:lnTo>
                  <a:pt x="4286505" y="3644900"/>
                </a:lnTo>
                <a:lnTo>
                  <a:pt x="4242392" y="3632200"/>
                </a:lnTo>
                <a:lnTo>
                  <a:pt x="4198694" y="3606800"/>
                </a:lnTo>
                <a:lnTo>
                  <a:pt x="4149838" y="3581400"/>
                </a:lnTo>
                <a:lnTo>
                  <a:pt x="4101018" y="3568700"/>
                </a:lnTo>
                <a:lnTo>
                  <a:pt x="3956164" y="3492500"/>
                </a:lnTo>
                <a:lnTo>
                  <a:pt x="3908878" y="3467100"/>
                </a:lnTo>
                <a:lnTo>
                  <a:pt x="3862322" y="3429000"/>
                </a:lnTo>
                <a:lnTo>
                  <a:pt x="3820889" y="3403600"/>
                </a:lnTo>
                <a:lnTo>
                  <a:pt x="3780298" y="3378200"/>
                </a:lnTo>
                <a:lnTo>
                  <a:pt x="3740518" y="3352800"/>
                </a:lnTo>
                <a:lnTo>
                  <a:pt x="3701517" y="3327400"/>
                </a:lnTo>
                <a:lnTo>
                  <a:pt x="3663264" y="3289300"/>
                </a:lnTo>
                <a:lnTo>
                  <a:pt x="3625727" y="3263900"/>
                </a:lnTo>
                <a:lnTo>
                  <a:pt x="3588876" y="3225800"/>
                </a:lnTo>
                <a:lnTo>
                  <a:pt x="3552679" y="3200400"/>
                </a:lnTo>
                <a:lnTo>
                  <a:pt x="3517105" y="3162300"/>
                </a:lnTo>
                <a:lnTo>
                  <a:pt x="3482122" y="3124200"/>
                </a:lnTo>
                <a:lnTo>
                  <a:pt x="3444933" y="3086100"/>
                </a:lnTo>
                <a:lnTo>
                  <a:pt x="3409240" y="3048000"/>
                </a:lnTo>
                <a:lnTo>
                  <a:pt x="3375123" y="3009900"/>
                </a:lnTo>
                <a:lnTo>
                  <a:pt x="3350778" y="2971800"/>
                </a:lnTo>
                <a:close/>
              </a:path>
              <a:path w="13368655" h="8089900">
                <a:moveTo>
                  <a:pt x="8954271" y="6210300"/>
                </a:moveTo>
                <a:lnTo>
                  <a:pt x="6730565" y="6210300"/>
                </a:lnTo>
                <a:lnTo>
                  <a:pt x="6679671" y="6223000"/>
                </a:lnTo>
                <a:lnTo>
                  <a:pt x="9004431" y="6223000"/>
                </a:lnTo>
                <a:lnTo>
                  <a:pt x="8954271" y="6210300"/>
                </a:lnTo>
                <a:close/>
              </a:path>
              <a:path w="13368655" h="8089900">
                <a:moveTo>
                  <a:pt x="8803359" y="6184900"/>
                </a:moveTo>
                <a:lnTo>
                  <a:pt x="7188349" y="6184900"/>
                </a:lnTo>
                <a:lnTo>
                  <a:pt x="7137511" y="6197600"/>
                </a:lnTo>
                <a:lnTo>
                  <a:pt x="7035811" y="6197600"/>
                </a:lnTo>
                <a:lnTo>
                  <a:pt x="6984952" y="6210300"/>
                </a:lnTo>
                <a:lnTo>
                  <a:pt x="8904007" y="6210300"/>
                </a:lnTo>
                <a:lnTo>
                  <a:pt x="8803359" y="6184900"/>
                </a:lnTo>
                <a:close/>
              </a:path>
              <a:path w="13368655" h="8089900">
                <a:moveTo>
                  <a:pt x="8702874" y="6172200"/>
                </a:moveTo>
                <a:lnTo>
                  <a:pt x="7340820" y="6172200"/>
                </a:lnTo>
                <a:lnTo>
                  <a:pt x="7290004" y="6184900"/>
                </a:lnTo>
                <a:lnTo>
                  <a:pt x="8753072" y="6184900"/>
                </a:lnTo>
                <a:lnTo>
                  <a:pt x="8702874" y="6172200"/>
                </a:lnTo>
                <a:close/>
              </a:path>
              <a:path w="13368655" h="8089900">
                <a:moveTo>
                  <a:pt x="8547484" y="6146800"/>
                </a:moveTo>
                <a:lnTo>
                  <a:pt x="7547142" y="6146800"/>
                </a:lnTo>
                <a:lnTo>
                  <a:pt x="7495209" y="6159500"/>
                </a:lnTo>
                <a:lnTo>
                  <a:pt x="7443367" y="6159500"/>
                </a:lnTo>
                <a:lnTo>
                  <a:pt x="7391626" y="6172200"/>
                </a:lnTo>
                <a:lnTo>
                  <a:pt x="8652813" y="6172200"/>
                </a:lnTo>
                <a:lnTo>
                  <a:pt x="8547484" y="6146800"/>
                </a:lnTo>
                <a:close/>
              </a:path>
              <a:path w="13368655" h="8089900">
                <a:moveTo>
                  <a:pt x="8280105" y="6134100"/>
                </a:moveTo>
                <a:lnTo>
                  <a:pt x="7703405" y="6134100"/>
                </a:lnTo>
                <a:lnTo>
                  <a:pt x="7651249" y="6146800"/>
                </a:lnTo>
                <a:lnTo>
                  <a:pt x="8333698" y="6146800"/>
                </a:lnTo>
                <a:lnTo>
                  <a:pt x="8280105" y="6134100"/>
                </a:lnTo>
                <a:close/>
              </a:path>
              <a:path w="13368655" h="8089900">
                <a:moveTo>
                  <a:pt x="8663575" y="0"/>
                </a:moveTo>
                <a:lnTo>
                  <a:pt x="8342371" y="0"/>
                </a:lnTo>
                <a:lnTo>
                  <a:pt x="8386748" y="12700"/>
                </a:lnTo>
                <a:lnTo>
                  <a:pt x="8434931" y="38100"/>
                </a:lnTo>
                <a:lnTo>
                  <a:pt x="8483103" y="50800"/>
                </a:lnTo>
                <a:lnTo>
                  <a:pt x="8531263" y="76200"/>
                </a:lnTo>
                <a:lnTo>
                  <a:pt x="8579411" y="88900"/>
                </a:lnTo>
                <a:lnTo>
                  <a:pt x="8627549" y="114300"/>
                </a:lnTo>
                <a:lnTo>
                  <a:pt x="8675676" y="127000"/>
                </a:lnTo>
                <a:lnTo>
                  <a:pt x="8964242" y="241300"/>
                </a:lnTo>
                <a:lnTo>
                  <a:pt x="9009354" y="266700"/>
                </a:lnTo>
                <a:lnTo>
                  <a:pt x="9054375" y="279400"/>
                </a:lnTo>
                <a:lnTo>
                  <a:pt x="9099338" y="304800"/>
                </a:lnTo>
                <a:lnTo>
                  <a:pt x="9189221" y="342900"/>
                </a:lnTo>
                <a:lnTo>
                  <a:pt x="9234206" y="355600"/>
                </a:lnTo>
                <a:lnTo>
                  <a:pt x="9278930" y="381000"/>
                </a:lnTo>
                <a:lnTo>
                  <a:pt x="9323417" y="393700"/>
                </a:lnTo>
                <a:lnTo>
                  <a:pt x="9367686" y="419100"/>
                </a:lnTo>
                <a:lnTo>
                  <a:pt x="9411760" y="431800"/>
                </a:lnTo>
                <a:lnTo>
                  <a:pt x="9499406" y="482600"/>
                </a:lnTo>
                <a:lnTo>
                  <a:pt x="9543021" y="495300"/>
                </a:lnTo>
                <a:lnTo>
                  <a:pt x="9629941" y="546100"/>
                </a:lnTo>
                <a:lnTo>
                  <a:pt x="9673289" y="558800"/>
                </a:lnTo>
                <a:lnTo>
                  <a:pt x="9716590" y="584200"/>
                </a:lnTo>
                <a:lnTo>
                  <a:pt x="9758834" y="609600"/>
                </a:lnTo>
                <a:lnTo>
                  <a:pt x="9801184" y="622300"/>
                </a:lnTo>
                <a:lnTo>
                  <a:pt x="9927457" y="698500"/>
                </a:lnTo>
                <a:lnTo>
                  <a:pt x="9968818" y="711200"/>
                </a:lnTo>
                <a:lnTo>
                  <a:pt x="10009579" y="736600"/>
                </a:lnTo>
                <a:lnTo>
                  <a:pt x="10175868" y="838200"/>
                </a:lnTo>
                <a:lnTo>
                  <a:pt x="10216968" y="876300"/>
                </a:lnTo>
                <a:lnTo>
                  <a:pt x="10381638" y="977900"/>
                </a:lnTo>
                <a:lnTo>
                  <a:pt x="10513980" y="1054100"/>
                </a:lnTo>
                <a:lnTo>
                  <a:pt x="10558158" y="1092200"/>
                </a:lnTo>
                <a:lnTo>
                  <a:pt x="10645151" y="1143000"/>
                </a:lnTo>
                <a:lnTo>
                  <a:pt x="10727413" y="1193800"/>
                </a:lnTo>
                <a:lnTo>
                  <a:pt x="10768284" y="1231900"/>
                </a:lnTo>
                <a:lnTo>
                  <a:pt x="10849429" y="1282700"/>
                </a:lnTo>
                <a:lnTo>
                  <a:pt x="10889673" y="1320800"/>
                </a:lnTo>
                <a:lnTo>
                  <a:pt x="10969426" y="1371600"/>
                </a:lnTo>
                <a:lnTo>
                  <a:pt x="11008905" y="1409700"/>
                </a:lnTo>
                <a:lnTo>
                  <a:pt x="11048099" y="1435100"/>
                </a:lnTo>
                <a:lnTo>
                  <a:pt x="11086992" y="1473200"/>
                </a:lnTo>
                <a:lnTo>
                  <a:pt x="11125569" y="1498600"/>
                </a:lnTo>
                <a:lnTo>
                  <a:pt x="11163815" y="1536700"/>
                </a:lnTo>
                <a:lnTo>
                  <a:pt x="11201715" y="1562100"/>
                </a:lnTo>
                <a:lnTo>
                  <a:pt x="11239457" y="1600200"/>
                </a:lnTo>
                <a:lnTo>
                  <a:pt x="11276729" y="1625600"/>
                </a:lnTo>
                <a:lnTo>
                  <a:pt x="11313577" y="1663700"/>
                </a:lnTo>
                <a:lnTo>
                  <a:pt x="11386190" y="1739900"/>
                </a:lnTo>
                <a:lnTo>
                  <a:pt x="11422048" y="1765300"/>
                </a:lnTo>
                <a:lnTo>
                  <a:pt x="11563586" y="1917700"/>
                </a:lnTo>
                <a:lnTo>
                  <a:pt x="11598730" y="1943100"/>
                </a:lnTo>
                <a:lnTo>
                  <a:pt x="11633503" y="1981200"/>
                </a:lnTo>
                <a:lnTo>
                  <a:pt x="11667023" y="2019300"/>
                </a:lnTo>
                <a:lnTo>
                  <a:pt x="11699616" y="2057400"/>
                </a:lnTo>
                <a:lnTo>
                  <a:pt x="11731612" y="2095500"/>
                </a:lnTo>
                <a:lnTo>
                  <a:pt x="11763338" y="2146300"/>
                </a:lnTo>
                <a:lnTo>
                  <a:pt x="11795122" y="2184400"/>
                </a:lnTo>
                <a:lnTo>
                  <a:pt x="11827292" y="2222500"/>
                </a:lnTo>
                <a:lnTo>
                  <a:pt x="11861709" y="2260600"/>
                </a:lnTo>
                <a:lnTo>
                  <a:pt x="11895207" y="2298700"/>
                </a:lnTo>
                <a:lnTo>
                  <a:pt x="11927873" y="2349500"/>
                </a:lnTo>
                <a:lnTo>
                  <a:pt x="11959792" y="2387600"/>
                </a:lnTo>
                <a:lnTo>
                  <a:pt x="11991051" y="2438400"/>
                </a:lnTo>
                <a:lnTo>
                  <a:pt x="12021735" y="2476500"/>
                </a:lnTo>
                <a:lnTo>
                  <a:pt x="12051930" y="2527300"/>
                </a:lnTo>
                <a:lnTo>
                  <a:pt x="12079859" y="2565400"/>
                </a:lnTo>
                <a:lnTo>
                  <a:pt x="12106853" y="2616200"/>
                </a:lnTo>
                <a:lnTo>
                  <a:pt x="12132977" y="2654300"/>
                </a:lnTo>
                <a:lnTo>
                  <a:pt x="12158293" y="2705100"/>
                </a:lnTo>
                <a:lnTo>
                  <a:pt x="12182866" y="2743200"/>
                </a:lnTo>
                <a:lnTo>
                  <a:pt x="12206759" y="2794000"/>
                </a:lnTo>
                <a:lnTo>
                  <a:pt x="12230038" y="2844800"/>
                </a:lnTo>
                <a:lnTo>
                  <a:pt x="12252765" y="2882900"/>
                </a:lnTo>
                <a:lnTo>
                  <a:pt x="12275005" y="2933700"/>
                </a:lnTo>
                <a:lnTo>
                  <a:pt x="12297408" y="2984500"/>
                </a:lnTo>
                <a:lnTo>
                  <a:pt x="12319243" y="3022600"/>
                </a:lnTo>
                <a:lnTo>
                  <a:pt x="12340341" y="3073400"/>
                </a:lnTo>
                <a:lnTo>
                  <a:pt x="12360536" y="3124200"/>
                </a:lnTo>
                <a:lnTo>
                  <a:pt x="12379660" y="3175000"/>
                </a:lnTo>
                <a:lnTo>
                  <a:pt x="12397544" y="3225800"/>
                </a:lnTo>
                <a:lnTo>
                  <a:pt x="12414022" y="3276600"/>
                </a:lnTo>
                <a:lnTo>
                  <a:pt x="12428925" y="3327400"/>
                </a:lnTo>
                <a:lnTo>
                  <a:pt x="12442086" y="3378200"/>
                </a:lnTo>
                <a:lnTo>
                  <a:pt x="12448928" y="3403600"/>
                </a:lnTo>
                <a:lnTo>
                  <a:pt x="12456178" y="3429000"/>
                </a:lnTo>
                <a:lnTo>
                  <a:pt x="12463698" y="3454400"/>
                </a:lnTo>
                <a:lnTo>
                  <a:pt x="12471347" y="3479800"/>
                </a:lnTo>
                <a:lnTo>
                  <a:pt x="12483143" y="3530600"/>
                </a:lnTo>
                <a:lnTo>
                  <a:pt x="12492264" y="3581400"/>
                </a:lnTo>
                <a:lnTo>
                  <a:pt x="12496114" y="3619500"/>
                </a:lnTo>
                <a:lnTo>
                  <a:pt x="12492099" y="3670300"/>
                </a:lnTo>
                <a:lnTo>
                  <a:pt x="12477621" y="3708400"/>
                </a:lnTo>
                <a:lnTo>
                  <a:pt x="12454691" y="3759200"/>
                </a:lnTo>
                <a:lnTo>
                  <a:pt x="12428378" y="3797300"/>
                </a:lnTo>
                <a:lnTo>
                  <a:pt x="12398944" y="3835400"/>
                </a:lnTo>
                <a:lnTo>
                  <a:pt x="12366651" y="3860800"/>
                </a:lnTo>
                <a:lnTo>
                  <a:pt x="12331761" y="3886200"/>
                </a:lnTo>
                <a:lnTo>
                  <a:pt x="12294538" y="3911600"/>
                </a:lnTo>
                <a:lnTo>
                  <a:pt x="12255243" y="3937000"/>
                </a:lnTo>
                <a:lnTo>
                  <a:pt x="12214138" y="3949700"/>
                </a:lnTo>
                <a:lnTo>
                  <a:pt x="12171486" y="3962400"/>
                </a:lnTo>
                <a:lnTo>
                  <a:pt x="12868788" y="3962400"/>
                </a:lnTo>
                <a:lnTo>
                  <a:pt x="12862813" y="3937000"/>
                </a:lnTo>
                <a:lnTo>
                  <a:pt x="12853696" y="3886200"/>
                </a:lnTo>
                <a:lnTo>
                  <a:pt x="12844358" y="3835400"/>
                </a:lnTo>
                <a:lnTo>
                  <a:pt x="12834733" y="3784600"/>
                </a:lnTo>
                <a:lnTo>
                  <a:pt x="12824756" y="3733800"/>
                </a:lnTo>
                <a:lnTo>
                  <a:pt x="12814361" y="3695700"/>
                </a:lnTo>
                <a:lnTo>
                  <a:pt x="12803502" y="3644900"/>
                </a:lnTo>
                <a:lnTo>
                  <a:pt x="12791968" y="3594100"/>
                </a:lnTo>
                <a:lnTo>
                  <a:pt x="12779890" y="3556000"/>
                </a:lnTo>
                <a:lnTo>
                  <a:pt x="12767400" y="3505200"/>
                </a:lnTo>
                <a:lnTo>
                  <a:pt x="12754630" y="3454400"/>
                </a:lnTo>
                <a:lnTo>
                  <a:pt x="12728779" y="3365500"/>
                </a:lnTo>
                <a:lnTo>
                  <a:pt x="12715962" y="3314700"/>
                </a:lnTo>
                <a:lnTo>
                  <a:pt x="12701854" y="3263900"/>
                </a:lnTo>
                <a:lnTo>
                  <a:pt x="12687020" y="3213100"/>
                </a:lnTo>
                <a:lnTo>
                  <a:pt x="12671490" y="3162300"/>
                </a:lnTo>
                <a:lnTo>
                  <a:pt x="12655295" y="3124200"/>
                </a:lnTo>
                <a:lnTo>
                  <a:pt x="12638463" y="3073400"/>
                </a:lnTo>
                <a:lnTo>
                  <a:pt x="12621024" y="3022600"/>
                </a:lnTo>
                <a:lnTo>
                  <a:pt x="12603010" y="2971800"/>
                </a:lnTo>
                <a:lnTo>
                  <a:pt x="12584448" y="2921000"/>
                </a:lnTo>
                <a:lnTo>
                  <a:pt x="12565370" y="2870200"/>
                </a:lnTo>
                <a:lnTo>
                  <a:pt x="12545804" y="2832100"/>
                </a:lnTo>
                <a:lnTo>
                  <a:pt x="12525782" y="2781300"/>
                </a:lnTo>
                <a:lnTo>
                  <a:pt x="12505332" y="2730500"/>
                </a:lnTo>
                <a:lnTo>
                  <a:pt x="12485879" y="2692400"/>
                </a:lnTo>
                <a:lnTo>
                  <a:pt x="12465941" y="2641600"/>
                </a:lnTo>
                <a:lnTo>
                  <a:pt x="12445477" y="2603500"/>
                </a:lnTo>
                <a:lnTo>
                  <a:pt x="12424446" y="2552700"/>
                </a:lnTo>
                <a:lnTo>
                  <a:pt x="12402805" y="2514600"/>
                </a:lnTo>
                <a:lnTo>
                  <a:pt x="12380514" y="2476500"/>
                </a:lnTo>
                <a:lnTo>
                  <a:pt x="12357530" y="2425700"/>
                </a:lnTo>
                <a:lnTo>
                  <a:pt x="12333813" y="2387600"/>
                </a:lnTo>
                <a:lnTo>
                  <a:pt x="12309320" y="2349500"/>
                </a:lnTo>
                <a:lnTo>
                  <a:pt x="12284009" y="2298700"/>
                </a:lnTo>
                <a:lnTo>
                  <a:pt x="12256878" y="2260600"/>
                </a:lnTo>
                <a:lnTo>
                  <a:pt x="12229426" y="2222500"/>
                </a:lnTo>
                <a:lnTo>
                  <a:pt x="12201609" y="2171700"/>
                </a:lnTo>
                <a:lnTo>
                  <a:pt x="12173385" y="2133600"/>
                </a:lnTo>
                <a:lnTo>
                  <a:pt x="12144712" y="2095500"/>
                </a:lnTo>
                <a:lnTo>
                  <a:pt x="12115545" y="2044700"/>
                </a:lnTo>
                <a:lnTo>
                  <a:pt x="12085844" y="2006600"/>
                </a:lnTo>
                <a:lnTo>
                  <a:pt x="12055565" y="1968500"/>
                </a:lnTo>
                <a:lnTo>
                  <a:pt x="12024664" y="1930400"/>
                </a:lnTo>
                <a:lnTo>
                  <a:pt x="11993101" y="1892300"/>
                </a:lnTo>
                <a:lnTo>
                  <a:pt x="11960831" y="1854200"/>
                </a:lnTo>
                <a:lnTo>
                  <a:pt x="11862051" y="1739900"/>
                </a:lnTo>
                <a:lnTo>
                  <a:pt x="11828730" y="1701800"/>
                </a:lnTo>
                <a:lnTo>
                  <a:pt x="11795089" y="1663700"/>
                </a:lnTo>
                <a:lnTo>
                  <a:pt x="11761107" y="1625600"/>
                </a:lnTo>
                <a:lnTo>
                  <a:pt x="11726763" y="1587500"/>
                </a:lnTo>
                <a:lnTo>
                  <a:pt x="11692039" y="1562100"/>
                </a:lnTo>
                <a:lnTo>
                  <a:pt x="11656913" y="1524000"/>
                </a:lnTo>
                <a:lnTo>
                  <a:pt x="11621365" y="1485900"/>
                </a:lnTo>
                <a:lnTo>
                  <a:pt x="11585375" y="1447800"/>
                </a:lnTo>
                <a:lnTo>
                  <a:pt x="11548923" y="1422400"/>
                </a:lnTo>
                <a:lnTo>
                  <a:pt x="11511989" y="1384300"/>
                </a:lnTo>
                <a:lnTo>
                  <a:pt x="11474521" y="1358900"/>
                </a:lnTo>
                <a:lnTo>
                  <a:pt x="11436744" y="1320800"/>
                </a:lnTo>
                <a:lnTo>
                  <a:pt x="11398640" y="1295400"/>
                </a:lnTo>
                <a:lnTo>
                  <a:pt x="11360191" y="1257300"/>
                </a:lnTo>
                <a:lnTo>
                  <a:pt x="11321379" y="1231900"/>
                </a:lnTo>
                <a:lnTo>
                  <a:pt x="11282187" y="1193800"/>
                </a:lnTo>
                <a:lnTo>
                  <a:pt x="11202591" y="1143000"/>
                </a:lnTo>
                <a:lnTo>
                  <a:pt x="11162151" y="1104900"/>
                </a:lnTo>
                <a:lnTo>
                  <a:pt x="11079898" y="1054100"/>
                </a:lnTo>
                <a:lnTo>
                  <a:pt x="11038050" y="1028700"/>
                </a:lnTo>
                <a:lnTo>
                  <a:pt x="10993911" y="990600"/>
                </a:lnTo>
                <a:lnTo>
                  <a:pt x="10634682" y="787400"/>
                </a:lnTo>
                <a:lnTo>
                  <a:pt x="10496827" y="711200"/>
                </a:lnTo>
                <a:lnTo>
                  <a:pt x="10394894" y="660400"/>
                </a:lnTo>
                <a:lnTo>
                  <a:pt x="10343551" y="647700"/>
                </a:lnTo>
                <a:lnTo>
                  <a:pt x="10293399" y="622300"/>
                </a:lnTo>
                <a:lnTo>
                  <a:pt x="10202120" y="571500"/>
                </a:lnTo>
                <a:lnTo>
                  <a:pt x="10156036" y="558800"/>
                </a:lnTo>
                <a:lnTo>
                  <a:pt x="10063156" y="508000"/>
                </a:lnTo>
                <a:lnTo>
                  <a:pt x="10016430" y="495300"/>
                </a:lnTo>
                <a:lnTo>
                  <a:pt x="9969561" y="469900"/>
                </a:lnTo>
                <a:lnTo>
                  <a:pt x="9922584" y="457200"/>
                </a:lnTo>
                <a:lnTo>
                  <a:pt x="9875535" y="431800"/>
                </a:lnTo>
                <a:lnTo>
                  <a:pt x="9781360" y="393700"/>
                </a:lnTo>
                <a:lnTo>
                  <a:pt x="9688862" y="368300"/>
                </a:lnTo>
                <a:lnTo>
                  <a:pt x="9642375" y="342900"/>
                </a:lnTo>
                <a:lnTo>
                  <a:pt x="9549045" y="317500"/>
                </a:lnTo>
                <a:lnTo>
                  <a:pt x="9502249" y="292100"/>
                </a:lnTo>
                <a:lnTo>
                  <a:pt x="9455398" y="279400"/>
                </a:lnTo>
                <a:lnTo>
                  <a:pt x="9361624" y="241300"/>
                </a:lnTo>
                <a:lnTo>
                  <a:pt x="9267313" y="215900"/>
                </a:lnTo>
                <a:lnTo>
                  <a:pt x="9219922" y="190500"/>
                </a:lnTo>
                <a:lnTo>
                  <a:pt x="9125248" y="165100"/>
                </a:lnTo>
                <a:lnTo>
                  <a:pt x="9077947" y="139700"/>
                </a:lnTo>
                <a:lnTo>
                  <a:pt x="8936096" y="88900"/>
                </a:lnTo>
                <a:lnTo>
                  <a:pt x="8841490" y="63500"/>
                </a:lnTo>
                <a:lnTo>
                  <a:pt x="8794151" y="38100"/>
                </a:lnTo>
                <a:lnTo>
                  <a:pt x="8698384" y="12700"/>
                </a:lnTo>
                <a:lnTo>
                  <a:pt x="8663575" y="0"/>
                </a:lnTo>
                <a:close/>
              </a:path>
              <a:path w="13368655" h="8089900">
                <a:moveTo>
                  <a:pt x="10421482" y="3111500"/>
                </a:moveTo>
                <a:lnTo>
                  <a:pt x="7422225" y="3111500"/>
                </a:lnTo>
                <a:lnTo>
                  <a:pt x="7473664" y="3124200"/>
                </a:lnTo>
                <a:lnTo>
                  <a:pt x="7524719" y="3124200"/>
                </a:lnTo>
                <a:lnTo>
                  <a:pt x="7725627" y="3175000"/>
                </a:lnTo>
                <a:lnTo>
                  <a:pt x="7775155" y="3200400"/>
                </a:lnTo>
                <a:lnTo>
                  <a:pt x="7873151" y="3225800"/>
                </a:lnTo>
                <a:lnTo>
                  <a:pt x="7968228" y="3276600"/>
                </a:lnTo>
                <a:lnTo>
                  <a:pt x="8014503" y="3302000"/>
                </a:lnTo>
                <a:lnTo>
                  <a:pt x="8059864" y="3327400"/>
                </a:lnTo>
                <a:lnTo>
                  <a:pt x="8104259" y="3352800"/>
                </a:lnTo>
                <a:lnTo>
                  <a:pt x="8147634" y="3378200"/>
                </a:lnTo>
                <a:lnTo>
                  <a:pt x="8189936" y="3403600"/>
                </a:lnTo>
                <a:lnTo>
                  <a:pt x="8231112" y="3441700"/>
                </a:lnTo>
                <a:lnTo>
                  <a:pt x="8271110" y="3467100"/>
                </a:lnTo>
                <a:lnTo>
                  <a:pt x="8309875" y="3505200"/>
                </a:lnTo>
                <a:lnTo>
                  <a:pt x="8343131" y="3543300"/>
                </a:lnTo>
                <a:lnTo>
                  <a:pt x="8370170" y="3581400"/>
                </a:lnTo>
                <a:lnTo>
                  <a:pt x="8389399" y="3619500"/>
                </a:lnTo>
                <a:lnTo>
                  <a:pt x="8399229" y="3670300"/>
                </a:lnTo>
                <a:lnTo>
                  <a:pt x="8398070" y="3708400"/>
                </a:lnTo>
                <a:lnTo>
                  <a:pt x="8384330" y="3759200"/>
                </a:lnTo>
                <a:lnTo>
                  <a:pt x="8356420" y="3797300"/>
                </a:lnTo>
                <a:lnTo>
                  <a:pt x="8326796" y="3822700"/>
                </a:lnTo>
                <a:lnTo>
                  <a:pt x="8260329" y="3848100"/>
                </a:lnTo>
                <a:lnTo>
                  <a:pt x="11722590" y="3848100"/>
                </a:lnTo>
                <a:lnTo>
                  <a:pt x="11681814" y="3810000"/>
                </a:lnTo>
                <a:lnTo>
                  <a:pt x="11642124" y="3784600"/>
                </a:lnTo>
                <a:lnTo>
                  <a:pt x="11603455" y="3759200"/>
                </a:lnTo>
                <a:lnTo>
                  <a:pt x="11565748" y="3721100"/>
                </a:lnTo>
                <a:lnTo>
                  <a:pt x="11527646" y="3695700"/>
                </a:lnTo>
                <a:lnTo>
                  <a:pt x="11488569" y="3657600"/>
                </a:lnTo>
                <a:lnTo>
                  <a:pt x="11448621" y="3632200"/>
                </a:lnTo>
                <a:lnTo>
                  <a:pt x="11366530" y="3581400"/>
                </a:lnTo>
                <a:lnTo>
                  <a:pt x="11282209" y="3530600"/>
                </a:lnTo>
                <a:lnTo>
                  <a:pt x="11239474" y="3517900"/>
                </a:lnTo>
                <a:lnTo>
                  <a:pt x="11196496" y="3492500"/>
                </a:lnTo>
                <a:lnTo>
                  <a:pt x="11057552" y="3416300"/>
                </a:lnTo>
                <a:lnTo>
                  <a:pt x="11010877" y="3403600"/>
                </a:lnTo>
                <a:lnTo>
                  <a:pt x="10777662" y="3276600"/>
                </a:lnTo>
                <a:lnTo>
                  <a:pt x="10730535" y="3263900"/>
                </a:lnTo>
                <a:lnTo>
                  <a:pt x="10540947" y="3162300"/>
                </a:lnTo>
                <a:lnTo>
                  <a:pt x="10493261" y="3149600"/>
                </a:lnTo>
                <a:lnTo>
                  <a:pt x="10421482" y="3111500"/>
                </a:lnTo>
                <a:close/>
              </a:path>
              <a:path w="13368655" h="8089900">
                <a:moveTo>
                  <a:pt x="9585678" y="2755900"/>
                </a:moveTo>
                <a:lnTo>
                  <a:pt x="3476231" y="2755900"/>
                </a:lnTo>
                <a:lnTo>
                  <a:pt x="3516003" y="2768600"/>
                </a:lnTo>
                <a:lnTo>
                  <a:pt x="3550829" y="2794000"/>
                </a:lnTo>
                <a:lnTo>
                  <a:pt x="3586666" y="2832100"/>
                </a:lnTo>
                <a:lnTo>
                  <a:pt x="3622775" y="2857500"/>
                </a:lnTo>
                <a:lnTo>
                  <a:pt x="3695379" y="2933700"/>
                </a:lnTo>
                <a:lnTo>
                  <a:pt x="3731659" y="2959100"/>
                </a:lnTo>
                <a:lnTo>
                  <a:pt x="3803635" y="3035300"/>
                </a:lnTo>
                <a:lnTo>
                  <a:pt x="3839117" y="3060700"/>
                </a:lnTo>
                <a:lnTo>
                  <a:pt x="3874117" y="3098800"/>
                </a:lnTo>
                <a:lnTo>
                  <a:pt x="3908528" y="3136900"/>
                </a:lnTo>
                <a:lnTo>
                  <a:pt x="3942243" y="3175000"/>
                </a:lnTo>
                <a:lnTo>
                  <a:pt x="3976555" y="3213100"/>
                </a:lnTo>
                <a:lnTo>
                  <a:pt x="4045929" y="3289300"/>
                </a:lnTo>
                <a:lnTo>
                  <a:pt x="4081133" y="3314700"/>
                </a:lnTo>
                <a:lnTo>
                  <a:pt x="4116777" y="3352800"/>
                </a:lnTo>
                <a:lnTo>
                  <a:pt x="4152933" y="3390900"/>
                </a:lnTo>
                <a:lnTo>
                  <a:pt x="4189670" y="3429000"/>
                </a:lnTo>
                <a:lnTo>
                  <a:pt x="4227060" y="3467100"/>
                </a:lnTo>
                <a:lnTo>
                  <a:pt x="4265175" y="3492500"/>
                </a:lnTo>
                <a:lnTo>
                  <a:pt x="4304086" y="3530600"/>
                </a:lnTo>
                <a:lnTo>
                  <a:pt x="4343863" y="3568700"/>
                </a:lnTo>
                <a:lnTo>
                  <a:pt x="4384579" y="3594100"/>
                </a:lnTo>
                <a:lnTo>
                  <a:pt x="4426303" y="3619500"/>
                </a:lnTo>
                <a:lnTo>
                  <a:pt x="4436422" y="3632200"/>
                </a:lnTo>
                <a:lnTo>
                  <a:pt x="4445187" y="3644900"/>
                </a:lnTo>
                <a:lnTo>
                  <a:pt x="4452558" y="3657600"/>
                </a:lnTo>
                <a:lnTo>
                  <a:pt x="4458498" y="3657600"/>
                </a:lnTo>
                <a:lnTo>
                  <a:pt x="4462620" y="3670300"/>
                </a:lnTo>
                <a:lnTo>
                  <a:pt x="4465027" y="3683000"/>
                </a:lnTo>
                <a:lnTo>
                  <a:pt x="4464436" y="3695700"/>
                </a:lnTo>
                <a:lnTo>
                  <a:pt x="4459565" y="3708400"/>
                </a:lnTo>
                <a:lnTo>
                  <a:pt x="7572843" y="3708400"/>
                </a:lnTo>
                <a:lnTo>
                  <a:pt x="7526548" y="3683000"/>
                </a:lnTo>
                <a:lnTo>
                  <a:pt x="7481543" y="3657600"/>
                </a:lnTo>
                <a:lnTo>
                  <a:pt x="7437753" y="3632200"/>
                </a:lnTo>
                <a:lnTo>
                  <a:pt x="7395105" y="3594100"/>
                </a:lnTo>
                <a:lnTo>
                  <a:pt x="7353525" y="3568700"/>
                </a:lnTo>
                <a:lnTo>
                  <a:pt x="7312940" y="3543300"/>
                </a:lnTo>
                <a:lnTo>
                  <a:pt x="7273275" y="3505200"/>
                </a:lnTo>
                <a:lnTo>
                  <a:pt x="7234457" y="3479800"/>
                </a:lnTo>
                <a:lnTo>
                  <a:pt x="7196412" y="3441700"/>
                </a:lnTo>
                <a:lnTo>
                  <a:pt x="7159067" y="3403600"/>
                </a:lnTo>
                <a:lnTo>
                  <a:pt x="7122348" y="3365500"/>
                </a:lnTo>
                <a:lnTo>
                  <a:pt x="7093516" y="3327400"/>
                </a:lnTo>
                <a:lnTo>
                  <a:pt x="7077376" y="3289300"/>
                </a:lnTo>
                <a:lnTo>
                  <a:pt x="7073740" y="3251200"/>
                </a:lnTo>
                <a:lnTo>
                  <a:pt x="7082420" y="3213100"/>
                </a:lnTo>
                <a:lnTo>
                  <a:pt x="7103257" y="3175000"/>
                </a:lnTo>
                <a:lnTo>
                  <a:pt x="7133554" y="3136900"/>
                </a:lnTo>
                <a:lnTo>
                  <a:pt x="7171707" y="3124200"/>
                </a:lnTo>
                <a:lnTo>
                  <a:pt x="7216112" y="3111500"/>
                </a:lnTo>
                <a:lnTo>
                  <a:pt x="10421482" y="3111500"/>
                </a:lnTo>
                <a:lnTo>
                  <a:pt x="10397513" y="3098800"/>
                </a:lnTo>
                <a:lnTo>
                  <a:pt x="10352517" y="3086100"/>
                </a:lnTo>
                <a:lnTo>
                  <a:pt x="10307372" y="3060700"/>
                </a:lnTo>
                <a:lnTo>
                  <a:pt x="10262117" y="3048000"/>
                </a:lnTo>
                <a:lnTo>
                  <a:pt x="10171420" y="2997200"/>
                </a:lnTo>
                <a:lnTo>
                  <a:pt x="10126052" y="2984500"/>
                </a:lnTo>
                <a:lnTo>
                  <a:pt x="10080721" y="2959100"/>
                </a:lnTo>
                <a:lnTo>
                  <a:pt x="10035462" y="2946400"/>
                </a:lnTo>
                <a:lnTo>
                  <a:pt x="9988270" y="2921000"/>
                </a:lnTo>
                <a:lnTo>
                  <a:pt x="9940950" y="2908300"/>
                </a:lnTo>
                <a:lnTo>
                  <a:pt x="9893539" y="2882900"/>
                </a:lnTo>
                <a:lnTo>
                  <a:pt x="9846072" y="2870200"/>
                </a:lnTo>
                <a:lnTo>
                  <a:pt x="9798588" y="2844800"/>
                </a:lnTo>
                <a:lnTo>
                  <a:pt x="9751121" y="2832100"/>
                </a:lnTo>
                <a:lnTo>
                  <a:pt x="9703709" y="2806700"/>
                </a:lnTo>
                <a:lnTo>
                  <a:pt x="9656387" y="2794000"/>
                </a:lnTo>
                <a:lnTo>
                  <a:pt x="9585678" y="2755900"/>
                </a:lnTo>
                <a:close/>
              </a:path>
              <a:path w="13368655" h="8089900">
                <a:moveTo>
                  <a:pt x="7211009" y="406400"/>
                </a:moveTo>
                <a:lnTo>
                  <a:pt x="4165547" y="406400"/>
                </a:lnTo>
                <a:lnTo>
                  <a:pt x="4267210" y="431800"/>
                </a:lnTo>
                <a:lnTo>
                  <a:pt x="4318433" y="431800"/>
                </a:lnTo>
                <a:lnTo>
                  <a:pt x="4573611" y="495300"/>
                </a:lnTo>
                <a:lnTo>
                  <a:pt x="4665159" y="520700"/>
                </a:lnTo>
                <a:lnTo>
                  <a:pt x="4710613" y="546100"/>
                </a:lnTo>
                <a:lnTo>
                  <a:pt x="4800973" y="571500"/>
                </a:lnTo>
                <a:lnTo>
                  <a:pt x="4845916" y="596900"/>
                </a:lnTo>
                <a:lnTo>
                  <a:pt x="4890726" y="609600"/>
                </a:lnTo>
                <a:lnTo>
                  <a:pt x="4935421" y="635000"/>
                </a:lnTo>
                <a:lnTo>
                  <a:pt x="4980224" y="647700"/>
                </a:lnTo>
                <a:lnTo>
                  <a:pt x="5024212" y="673100"/>
                </a:lnTo>
                <a:lnTo>
                  <a:pt x="5109992" y="723900"/>
                </a:lnTo>
                <a:lnTo>
                  <a:pt x="5193261" y="774700"/>
                </a:lnTo>
                <a:lnTo>
                  <a:pt x="5274519" y="825500"/>
                </a:lnTo>
                <a:lnTo>
                  <a:pt x="5393724" y="901700"/>
                </a:lnTo>
                <a:lnTo>
                  <a:pt x="5432994" y="939800"/>
                </a:lnTo>
                <a:lnTo>
                  <a:pt x="5472526" y="965200"/>
                </a:lnTo>
                <a:lnTo>
                  <a:pt x="5511394" y="990600"/>
                </a:lnTo>
                <a:lnTo>
                  <a:pt x="5549614" y="1028700"/>
                </a:lnTo>
                <a:lnTo>
                  <a:pt x="5587204" y="1054100"/>
                </a:lnTo>
                <a:lnTo>
                  <a:pt x="5624183" y="1092200"/>
                </a:lnTo>
                <a:lnTo>
                  <a:pt x="5660566" y="1117600"/>
                </a:lnTo>
                <a:lnTo>
                  <a:pt x="5696373" y="1155700"/>
                </a:lnTo>
                <a:lnTo>
                  <a:pt x="5731620" y="1193800"/>
                </a:lnTo>
                <a:lnTo>
                  <a:pt x="5766325" y="1231900"/>
                </a:lnTo>
                <a:lnTo>
                  <a:pt x="5800506" y="1257300"/>
                </a:lnTo>
                <a:lnTo>
                  <a:pt x="5834179" y="1295400"/>
                </a:lnTo>
                <a:lnTo>
                  <a:pt x="5867363" y="1333500"/>
                </a:lnTo>
                <a:lnTo>
                  <a:pt x="5900075" y="1371600"/>
                </a:lnTo>
                <a:lnTo>
                  <a:pt x="5933514" y="1409700"/>
                </a:lnTo>
                <a:lnTo>
                  <a:pt x="5966365" y="1447800"/>
                </a:lnTo>
                <a:lnTo>
                  <a:pt x="5998616" y="1485900"/>
                </a:lnTo>
                <a:lnTo>
                  <a:pt x="6030254" y="1524000"/>
                </a:lnTo>
                <a:lnTo>
                  <a:pt x="6061269" y="1574800"/>
                </a:lnTo>
                <a:lnTo>
                  <a:pt x="6091647" y="1612900"/>
                </a:lnTo>
                <a:lnTo>
                  <a:pt x="6121378" y="1651000"/>
                </a:lnTo>
                <a:lnTo>
                  <a:pt x="6150449" y="1689100"/>
                </a:lnTo>
                <a:lnTo>
                  <a:pt x="6178849" y="1739900"/>
                </a:lnTo>
                <a:lnTo>
                  <a:pt x="6206565" y="1778000"/>
                </a:lnTo>
                <a:lnTo>
                  <a:pt x="6233586" y="1828800"/>
                </a:lnTo>
                <a:lnTo>
                  <a:pt x="6259901" y="1866900"/>
                </a:lnTo>
                <a:lnTo>
                  <a:pt x="6285496" y="1905000"/>
                </a:lnTo>
                <a:lnTo>
                  <a:pt x="6310361" y="1955800"/>
                </a:lnTo>
                <a:lnTo>
                  <a:pt x="6334483" y="2006600"/>
                </a:lnTo>
                <a:lnTo>
                  <a:pt x="6357851" y="2044700"/>
                </a:lnTo>
                <a:lnTo>
                  <a:pt x="6404043" y="2146300"/>
                </a:lnTo>
                <a:lnTo>
                  <a:pt x="6427726" y="2184400"/>
                </a:lnTo>
                <a:lnTo>
                  <a:pt x="6450351" y="2235200"/>
                </a:lnTo>
                <a:lnTo>
                  <a:pt x="6470766" y="2286000"/>
                </a:lnTo>
                <a:lnTo>
                  <a:pt x="6487817" y="2336800"/>
                </a:lnTo>
                <a:lnTo>
                  <a:pt x="6500354" y="2387600"/>
                </a:lnTo>
                <a:lnTo>
                  <a:pt x="6507224" y="2438400"/>
                </a:lnTo>
                <a:lnTo>
                  <a:pt x="6507290" y="2501900"/>
                </a:lnTo>
                <a:lnTo>
                  <a:pt x="6499768" y="2552700"/>
                </a:lnTo>
                <a:lnTo>
                  <a:pt x="6483938" y="2590800"/>
                </a:lnTo>
                <a:lnTo>
                  <a:pt x="6459079" y="2641600"/>
                </a:lnTo>
                <a:lnTo>
                  <a:pt x="6424471" y="2679700"/>
                </a:lnTo>
                <a:lnTo>
                  <a:pt x="6377277" y="2705100"/>
                </a:lnTo>
                <a:lnTo>
                  <a:pt x="9470256" y="2705100"/>
                </a:lnTo>
                <a:lnTo>
                  <a:pt x="9425032" y="2679700"/>
                </a:lnTo>
                <a:lnTo>
                  <a:pt x="9334427" y="2641600"/>
                </a:lnTo>
                <a:lnTo>
                  <a:pt x="9289186" y="2628900"/>
                </a:lnTo>
                <a:lnTo>
                  <a:pt x="9244079" y="2603500"/>
                </a:lnTo>
                <a:lnTo>
                  <a:pt x="9199177" y="2590800"/>
                </a:lnTo>
                <a:lnTo>
                  <a:pt x="9066401" y="2514600"/>
                </a:lnTo>
                <a:lnTo>
                  <a:pt x="8975317" y="2463800"/>
                </a:lnTo>
                <a:lnTo>
                  <a:pt x="8930944" y="2438400"/>
                </a:lnTo>
                <a:lnTo>
                  <a:pt x="8887344" y="2413000"/>
                </a:lnTo>
                <a:lnTo>
                  <a:pt x="8844512" y="2374900"/>
                </a:lnTo>
                <a:lnTo>
                  <a:pt x="8802446" y="2349500"/>
                </a:lnTo>
                <a:lnTo>
                  <a:pt x="8761141" y="2311400"/>
                </a:lnTo>
                <a:lnTo>
                  <a:pt x="8720593" y="2286000"/>
                </a:lnTo>
                <a:lnTo>
                  <a:pt x="8682371" y="2247900"/>
                </a:lnTo>
                <a:lnTo>
                  <a:pt x="8644773" y="2222500"/>
                </a:lnTo>
                <a:lnTo>
                  <a:pt x="8607769" y="2184400"/>
                </a:lnTo>
                <a:lnTo>
                  <a:pt x="8571331" y="2146300"/>
                </a:lnTo>
                <a:lnTo>
                  <a:pt x="8535429" y="2120900"/>
                </a:lnTo>
                <a:lnTo>
                  <a:pt x="8500036" y="2082800"/>
                </a:lnTo>
                <a:lnTo>
                  <a:pt x="8465124" y="2044700"/>
                </a:lnTo>
                <a:lnTo>
                  <a:pt x="8430662" y="2006600"/>
                </a:lnTo>
                <a:lnTo>
                  <a:pt x="8396624" y="1968500"/>
                </a:lnTo>
                <a:lnTo>
                  <a:pt x="8362980" y="1930400"/>
                </a:lnTo>
                <a:lnTo>
                  <a:pt x="8329701" y="1905000"/>
                </a:lnTo>
                <a:lnTo>
                  <a:pt x="8296760" y="1866900"/>
                </a:lnTo>
                <a:lnTo>
                  <a:pt x="8264127" y="1828800"/>
                </a:lnTo>
                <a:lnTo>
                  <a:pt x="8199674" y="1752600"/>
                </a:lnTo>
                <a:lnTo>
                  <a:pt x="8136112" y="1676400"/>
                </a:lnTo>
                <a:lnTo>
                  <a:pt x="8104595" y="1638300"/>
                </a:lnTo>
                <a:lnTo>
                  <a:pt x="8073214" y="1587500"/>
                </a:lnTo>
                <a:lnTo>
                  <a:pt x="8010716" y="1511300"/>
                </a:lnTo>
                <a:lnTo>
                  <a:pt x="7979842" y="1473200"/>
                </a:lnTo>
                <a:lnTo>
                  <a:pt x="7949282" y="1435100"/>
                </a:lnTo>
                <a:lnTo>
                  <a:pt x="7888951" y="1358900"/>
                </a:lnTo>
                <a:lnTo>
                  <a:pt x="7859102" y="1320800"/>
                </a:lnTo>
                <a:lnTo>
                  <a:pt x="7829413" y="1270000"/>
                </a:lnTo>
                <a:lnTo>
                  <a:pt x="7711481" y="1117600"/>
                </a:lnTo>
                <a:lnTo>
                  <a:pt x="7682012" y="1066800"/>
                </a:lnTo>
                <a:lnTo>
                  <a:pt x="7622817" y="990600"/>
                </a:lnTo>
                <a:lnTo>
                  <a:pt x="7535101" y="876300"/>
                </a:lnTo>
                <a:lnTo>
                  <a:pt x="7506031" y="825500"/>
                </a:lnTo>
                <a:lnTo>
                  <a:pt x="7390657" y="673100"/>
                </a:lnTo>
                <a:lnTo>
                  <a:pt x="7362051" y="622300"/>
                </a:lnTo>
                <a:lnTo>
                  <a:pt x="7305139" y="546100"/>
                </a:lnTo>
                <a:lnTo>
                  <a:pt x="7278261" y="508000"/>
                </a:lnTo>
                <a:lnTo>
                  <a:pt x="7252004" y="469900"/>
                </a:lnTo>
                <a:lnTo>
                  <a:pt x="7225227" y="431800"/>
                </a:lnTo>
                <a:lnTo>
                  <a:pt x="7211009" y="406400"/>
                </a:lnTo>
                <a:close/>
              </a:path>
              <a:path w="13368655" h="8089900">
                <a:moveTo>
                  <a:pt x="5239103" y="2286000"/>
                </a:moveTo>
                <a:lnTo>
                  <a:pt x="3000881" y="2286000"/>
                </a:lnTo>
                <a:lnTo>
                  <a:pt x="3039414" y="2298700"/>
                </a:lnTo>
                <a:lnTo>
                  <a:pt x="3070288" y="2311400"/>
                </a:lnTo>
                <a:lnTo>
                  <a:pt x="3091001" y="2336800"/>
                </a:lnTo>
                <a:lnTo>
                  <a:pt x="3099052" y="2374900"/>
                </a:lnTo>
                <a:lnTo>
                  <a:pt x="3095735" y="2413000"/>
                </a:lnTo>
                <a:lnTo>
                  <a:pt x="3082840" y="2425700"/>
                </a:lnTo>
                <a:lnTo>
                  <a:pt x="3060326" y="2451100"/>
                </a:lnTo>
                <a:lnTo>
                  <a:pt x="3191228" y="2451100"/>
                </a:lnTo>
                <a:lnTo>
                  <a:pt x="3229781" y="2476500"/>
                </a:lnTo>
                <a:lnTo>
                  <a:pt x="3263848" y="2501900"/>
                </a:lnTo>
                <a:lnTo>
                  <a:pt x="3287331" y="2540000"/>
                </a:lnTo>
                <a:lnTo>
                  <a:pt x="3294137" y="2578100"/>
                </a:lnTo>
                <a:lnTo>
                  <a:pt x="3283888" y="2628900"/>
                </a:lnTo>
                <a:lnTo>
                  <a:pt x="3262556" y="2667000"/>
                </a:lnTo>
                <a:lnTo>
                  <a:pt x="3231173" y="2692400"/>
                </a:lnTo>
                <a:lnTo>
                  <a:pt x="6219785" y="2692400"/>
                </a:lnTo>
                <a:lnTo>
                  <a:pt x="6119315" y="2667000"/>
                </a:lnTo>
                <a:lnTo>
                  <a:pt x="6074453" y="2654300"/>
                </a:lnTo>
                <a:lnTo>
                  <a:pt x="6028798" y="2628900"/>
                </a:lnTo>
                <a:lnTo>
                  <a:pt x="5890817" y="2590800"/>
                </a:lnTo>
                <a:lnTo>
                  <a:pt x="5842161" y="2565400"/>
                </a:lnTo>
                <a:lnTo>
                  <a:pt x="5793857" y="2552700"/>
                </a:lnTo>
                <a:lnTo>
                  <a:pt x="5745882" y="2527300"/>
                </a:lnTo>
                <a:lnTo>
                  <a:pt x="5698217" y="2514600"/>
                </a:lnTo>
                <a:lnTo>
                  <a:pt x="5650839" y="2489200"/>
                </a:lnTo>
                <a:lnTo>
                  <a:pt x="5603728" y="2476500"/>
                </a:lnTo>
                <a:lnTo>
                  <a:pt x="5463786" y="2400300"/>
                </a:lnTo>
                <a:lnTo>
                  <a:pt x="5417533" y="2387600"/>
                </a:lnTo>
                <a:lnTo>
                  <a:pt x="5325489" y="2336800"/>
                </a:lnTo>
                <a:lnTo>
                  <a:pt x="5239103" y="2286000"/>
                </a:lnTo>
                <a:close/>
              </a:path>
              <a:path w="13368655" h="8089900">
                <a:moveTo>
                  <a:pt x="5007294" y="2146300"/>
                </a:moveTo>
                <a:lnTo>
                  <a:pt x="2941590" y="2146300"/>
                </a:lnTo>
                <a:lnTo>
                  <a:pt x="2961582" y="2159000"/>
                </a:lnTo>
                <a:lnTo>
                  <a:pt x="2975062" y="2171700"/>
                </a:lnTo>
                <a:lnTo>
                  <a:pt x="2980815" y="2197100"/>
                </a:lnTo>
                <a:lnTo>
                  <a:pt x="2978261" y="2222500"/>
                </a:lnTo>
                <a:lnTo>
                  <a:pt x="2967812" y="2247900"/>
                </a:lnTo>
                <a:lnTo>
                  <a:pt x="2949602" y="2260600"/>
                </a:lnTo>
                <a:lnTo>
                  <a:pt x="5196300" y="2260600"/>
                </a:lnTo>
                <a:lnTo>
                  <a:pt x="5027951" y="2159000"/>
                </a:lnTo>
                <a:lnTo>
                  <a:pt x="5007294" y="2146300"/>
                </a:lnTo>
                <a:close/>
              </a:path>
              <a:path w="13368655" h="8089900">
                <a:moveTo>
                  <a:pt x="3262910" y="457200"/>
                </a:moveTo>
                <a:lnTo>
                  <a:pt x="1968834" y="457200"/>
                </a:lnTo>
                <a:lnTo>
                  <a:pt x="1992734" y="469900"/>
                </a:lnTo>
                <a:lnTo>
                  <a:pt x="2010650" y="495300"/>
                </a:lnTo>
                <a:lnTo>
                  <a:pt x="2021000" y="520700"/>
                </a:lnTo>
                <a:lnTo>
                  <a:pt x="2024244" y="546100"/>
                </a:lnTo>
                <a:lnTo>
                  <a:pt x="2026337" y="571500"/>
                </a:lnTo>
                <a:lnTo>
                  <a:pt x="2027929" y="584200"/>
                </a:lnTo>
                <a:lnTo>
                  <a:pt x="2029674" y="609600"/>
                </a:lnTo>
                <a:lnTo>
                  <a:pt x="2028035" y="609600"/>
                </a:lnTo>
                <a:lnTo>
                  <a:pt x="2029677" y="635000"/>
                </a:lnTo>
                <a:lnTo>
                  <a:pt x="2030518" y="635000"/>
                </a:lnTo>
                <a:lnTo>
                  <a:pt x="2031414" y="647700"/>
                </a:lnTo>
                <a:lnTo>
                  <a:pt x="2032732" y="660400"/>
                </a:lnTo>
                <a:lnTo>
                  <a:pt x="2031923" y="685800"/>
                </a:lnTo>
                <a:lnTo>
                  <a:pt x="2026611" y="698500"/>
                </a:lnTo>
                <a:lnTo>
                  <a:pt x="2014421" y="711200"/>
                </a:lnTo>
                <a:lnTo>
                  <a:pt x="3746988" y="711200"/>
                </a:lnTo>
                <a:lnTo>
                  <a:pt x="3758194" y="660400"/>
                </a:lnTo>
                <a:lnTo>
                  <a:pt x="3771991" y="622300"/>
                </a:lnTo>
                <a:lnTo>
                  <a:pt x="3790367" y="584200"/>
                </a:lnTo>
                <a:lnTo>
                  <a:pt x="3813546" y="546100"/>
                </a:lnTo>
                <a:lnTo>
                  <a:pt x="3875193" y="495300"/>
                </a:lnTo>
                <a:lnTo>
                  <a:pt x="3338814" y="495300"/>
                </a:lnTo>
                <a:lnTo>
                  <a:pt x="3293802" y="482600"/>
                </a:lnTo>
                <a:lnTo>
                  <a:pt x="3262910" y="457200"/>
                </a:lnTo>
                <a:close/>
              </a:path>
              <a:path w="13368655" h="8089900">
                <a:moveTo>
                  <a:pt x="6784325" y="0"/>
                </a:moveTo>
                <a:lnTo>
                  <a:pt x="3440077" y="0"/>
                </a:lnTo>
                <a:lnTo>
                  <a:pt x="3475643" y="12700"/>
                </a:lnTo>
                <a:lnTo>
                  <a:pt x="3511796" y="38100"/>
                </a:lnTo>
                <a:lnTo>
                  <a:pt x="3541343" y="76200"/>
                </a:lnTo>
                <a:lnTo>
                  <a:pt x="3563745" y="127000"/>
                </a:lnTo>
                <a:lnTo>
                  <a:pt x="3580383" y="177800"/>
                </a:lnTo>
                <a:lnTo>
                  <a:pt x="3590133" y="228600"/>
                </a:lnTo>
                <a:lnTo>
                  <a:pt x="3593045" y="266700"/>
                </a:lnTo>
                <a:lnTo>
                  <a:pt x="3589170" y="304800"/>
                </a:lnTo>
                <a:lnTo>
                  <a:pt x="3578559" y="342900"/>
                </a:lnTo>
                <a:lnTo>
                  <a:pt x="3561263" y="381000"/>
                </a:lnTo>
                <a:lnTo>
                  <a:pt x="3537334" y="419100"/>
                </a:lnTo>
                <a:lnTo>
                  <a:pt x="3506821" y="444500"/>
                </a:lnTo>
                <a:lnTo>
                  <a:pt x="3469778" y="469900"/>
                </a:lnTo>
                <a:lnTo>
                  <a:pt x="3426415" y="495300"/>
                </a:lnTo>
                <a:lnTo>
                  <a:pt x="3875193" y="495300"/>
                </a:lnTo>
                <a:lnTo>
                  <a:pt x="3914104" y="469900"/>
                </a:lnTo>
                <a:lnTo>
                  <a:pt x="3958703" y="457200"/>
                </a:lnTo>
                <a:lnTo>
                  <a:pt x="4009210" y="431800"/>
                </a:lnTo>
                <a:lnTo>
                  <a:pt x="4047380" y="431800"/>
                </a:lnTo>
                <a:lnTo>
                  <a:pt x="4124583" y="406400"/>
                </a:lnTo>
                <a:lnTo>
                  <a:pt x="7211009" y="406400"/>
                </a:lnTo>
                <a:lnTo>
                  <a:pt x="7196791" y="381000"/>
                </a:lnTo>
                <a:lnTo>
                  <a:pt x="7165554" y="355600"/>
                </a:lnTo>
                <a:lnTo>
                  <a:pt x="7129224" y="317500"/>
                </a:lnTo>
                <a:lnTo>
                  <a:pt x="7092492" y="279400"/>
                </a:lnTo>
                <a:lnTo>
                  <a:pt x="7055363" y="241300"/>
                </a:lnTo>
                <a:lnTo>
                  <a:pt x="7017845" y="203200"/>
                </a:lnTo>
                <a:lnTo>
                  <a:pt x="6979943" y="165100"/>
                </a:lnTo>
                <a:lnTo>
                  <a:pt x="6941664" y="139700"/>
                </a:lnTo>
                <a:lnTo>
                  <a:pt x="6864002" y="63500"/>
                </a:lnTo>
                <a:lnTo>
                  <a:pt x="6824631" y="25400"/>
                </a:lnTo>
                <a:lnTo>
                  <a:pt x="6784325" y="0"/>
                </a:lnTo>
                <a:close/>
              </a:path>
              <a:path w="13368655" h="8089900">
                <a:moveTo>
                  <a:pt x="3136945" y="254000"/>
                </a:moveTo>
                <a:lnTo>
                  <a:pt x="1840799" y="254000"/>
                </a:lnTo>
                <a:lnTo>
                  <a:pt x="1859258" y="266700"/>
                </a:lnTo>
                <a:lnTo>
                  <a:pt x="1872635" y="266700"/>
                </a:lnTo>
                <a:lnTo>
                  <a:pt x="1880540" y="279400"/>
                </a:lnTo>
                <a:lnTo>
                  <a:pt x="1878387" y="317500"/>
                </a:lnTo>
                <a:lnTo>
                  <a:pt x="1832392" y="355600"/>
                </a:lnTo>
                <a:lnTo>
                  <a:pt x="3174087" y="355600"/>
                </a:lnTo>
                <a:lnTo>
                  <a:pt x="3166693" y="342900"/>
                </a:lnTo>
                <a:lnTo>
                  <a:pt x="3149805" y="304800"/>
                </a:lnTo>
                <a:lnTo>
                  <a:pt x="3138628" y="266700"/>
                </a:lnTo>
                <a:lnTo>
                  <a:pt x="3136945" y="25400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227851"/>
            <a:ext cx="195580" cy="872490"/>
          </a:xfrm>
          <a:custGeom>
            <a:avLst/>
            <a:gdLst/>
            <a:ahLst/>
            <a:cxnLst/>
            <a:rect l="l" t="t" r="r" b="b"/>
            <a:pathLst>
              <a:path w="195580" h="872490">
                <a:moveTo>
                  <a:pt x="0" y="0"/>
                </a:moveTo>
                <a:lnTo>
                  <a:pt x="0" y="872158"/>
                </a:lnTo>
                <a:lnTo>
                  <a:pt x="195350" y="872158"/>
                </a:lnTo>
                <a:lnTo>
                  <a:pt x="192920" y="863963"/>
                </a:lnTo>
                <a:lnTo>
                  <a:pt x="178545" y="813891"/>
                </a:lnTo>
                <a:lnTo>
                  <a:pt x="164542" y="763716"/>
                </a:lnTo>
                <a:lnTo>
                  <a:pt x="150850" y="713462"/>
                </a:lnTo>
                <a:lnTo>
                  <a:pt x="137410" y="663153"/>
                </a:lnTo>
                <a:lnTo>
                  <a:pt x="124246" y="612454"/>
                </a:lnTo>
                <a:lnTo>
                  <a:pt x="111573" y="561605"/>
                </a:lnTo>
                <a:lnTo>
                  <a:pt x="99371" y="510618"/>
                </a:lnTo>
                <a:lnTo>
                  <a:pt x="87625" y="459504"/>
                </a:lnTo>
                <a:lnTo>
                  <a:pt x="76316" y="408278"/>
                </a:lnTo>
                <a:lnTo>
                  <a:pt x="65426" y="356949"/>
                </a:lnTo>
                <a:lnTo>
                  <a:pt x="54939" y="305532"/>
                </a:lnTo>
                <a:lnTo>
                  <a:pt x="44836" y="254039"/>
                </a:lnTo>
                <a:lnTo>
                  <a:pt x="35101" y="202481"/>
                </a:lnTo>
                <a:lnTo>
                  <a:pt x="25714" y="150871"/>
                </a:lnTo>
                <a:lnTo>
                  <a:pt x="16660" y="99222"/>
                </a:lnTo>
                <a:lnTo>
                  <a:pt x="7921" y="47546"/>
                </a:lnTo>
                <a:lnTo>
                  <a:pt x="0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3050" y="0"/>
            <a:ext cx="1597025" cy="1944370"/>
          </a:xfrm>
          <a:custGeom>
            <a:avLst/>
            <a:gdLst/>
            <a:ahLst/>
            <a:cxnLst/>
            <a:rect l="l" t="t" r="r" b="b"/>
            <a:pathLst>
              <a:path w="1597025" h="1944370">
                <a:moveTo>
                  <a:pt x="1004547" y="0"/>
                </a:moveTo>
                <a:lnTo>
                  <a:pt x="0" y="0"/>
                </a:lnTo>
                <a:lnTo>
                  <a:pt x="3062" y="18015"/>
                </a:lnTo>
                <a:lnTo>
                  <a:pt x="11668" y="69459"/>
                </a:lnTo>
                <a:lnTo>
                  <a:pt x="20110" y="120921"/>
                </a:lnTo>
                <a:lnTo>
                  <a:pt x="28361" y="172405"/>
                </a:lnTo>
                <a:lnTo>
                  <a:pt x="36396" y="223911"/>
                </a:lnTo>
                <a:lnTo>
                  <a:pt x="44270" y="276003"/>
                </a:lnTo>
                <a:lnTo>
                  <a:pt x="51710" y="326997"/>
                </a:lnTo>
                <a:lnTo>
                  <a:pt x="58936" y="378581"/>
                </a:lnTo>
                <a:lnTo>
                  <a:pt x="65839" y="430194"/>
                </a:lnTo>
                <a:lnTo>
                  <a:pt x="74484" y="482992"/>
                </a:lnTo>
                <a:lnTo>
                  <a:pt x="86236" y="534060"/>
                </a:lnTo>
                <a:lnTo>
                  <a:pt x="100850" y="583563"/>
                </a:lnTo>
                <a:lnTo>
                  <a:pt x="118082" y="631664"/>
                </a:lnTo>
                <a:lnTo>
                  <a:pt x="137688" y="678526"/>
                </a:lnTo>
                <a:lnTo>
                  <a:pt x="159424" y="724314"/>
                </a:lnTo>
                <a:lnTo>
                  <a:pt x="183045" y="769190"/>
                </a:lnTo>
                <a:lnTo>
                  <a:pt x="208307" y="813319"/>
                </a:lnTo>
                <a:lnTo>
                  <a:pt x="234965" y="856863"/>
                </a:lnTo>
                <a:lnTo>
                  <a:pt x="262755" y="899221"/>
                </a:lnTo>
                <a:lnTo>
                  <a:pt x="291959" y="940425"/>
                </a:lnTo>
                <a:lnTo>
                  <a:pt x="322497" y="980537"/>
                </a:lnTo>
                <a:lnTo>
                  <a:pt x="354294" y="1019621"/>
                </a:lnTo>
                <a:lnTo>
                  <a:pt x="387270" y="1057739"/>
                </a:lnTo>
                <a:lnTo>
                  <a:pt x="421349" y="1094955"/>
                </a:lnTo>
                <a:lnTo>
                  <a:pt x="456453" y="1131331"/>
                </a:lnTo>
                <a:lnTo>
                  <a:pt x="492504" y="1166931"/>
                </a:lnTo>
                <a:lnTo>
                  <a:pt x="529424" y="1201818"/>
                </a:lnTo>
                <a:lnTo>
                  <a:pt x="567137" y="1236054"/>
                </a:lnTo>
                <a:lnTo>
                  <a:pt x="605564" y="1269702"/>
                </a:lnTo>
                <a:lnTo>
                  <a:pt x="643365" y="1301588"/>
                </a:lnTo>
                <a:lnTo>
                  <a:pt x="681701" y="1332671"/>
                </a:lnTo>
                <a:lnTo>
                  <a:pt x="720525" y="1363024"/>
                </a:lnTo>
                <a:lnTo>
                  <a:pt x="759788" y="1392720"/>
                </a:lnTo>
                <a:lnTo>
                  <a:pt x="799440" y="1421832"/>
                </a:lnTo>
                <a:lnTo>
                  <a:pt x="839435" y="1450433"/>
                </a:lnTo>
                <a:lnTo>
                  <a:pt x="879722" y="1478596"/>
                </a:lnTo>
                <a:lnTo>
                  <a:pt x="920254" y="1506395"/>
                </a:lnTo>
                <a:lnTo>
                  <a:pt x="960981" y="1533902"/>
                </a:lnTo>
                <a:lnTo>
                  <a:pt x="1166394" y="1669652"/>
                </a:lnTo>
                <a:lnTo>
                  <a:pt x="1208104" y="1696526"/>
                </a:lnTo>
                <a:lnTo>
                  <a:pt x="1460010" y="1855206"/>
                </a:lnTo>
                <a:lnTo>
                  <a:pt x="1543540" y="1908782"/>
                </a:lnTo>
                <a:lnTo>
                  <a:pt x="1585024" y="1936008"/>
                </a:lnTo>
                <a:lnTo>
                  <a:pt x="1596946" y="1943991"/>
                </a:lnTo>
                <a:lnTo>
                  <a:pt x="1596946" y="801883"/>
                </a:lnTo>
                <a:lnTo>
                  <a:pt x="1557688" y="760785"/>
                </a:lnTo>
                <a:lnTo>
                  <a:pt x="1523278" y="723882"/>
                </a:lnTo>
                <a:lnTo>
                  <a:pt x="1488532" y="685522"/>
                </a:lnTo>
                <a:lnTo>
                  <a:pt x="1454457" y="646618"/>
                </a:lnTo>
                <a:lnTo>
                  <a:pt x="1421021" y="607194"/>
                </a:lnTo>
                <a:lnTo>
                  <a:pt x="1388189" y="567275"/>
                </a:lnTo>
                <a:lnTo>
                  <a:pt x="1355928" y="526884"/>
                </a:lnTo>
                <a:lnTo>
                  <a:pt x="1324205" y="486046"/>
                </a:lnTo>
                <a:lnTo>
                  <a:pt x="1292986" y="444786"/>
                </a:lnTo>
                <a:lnTo>
                  <a:pt x="1262237" y="403127"/>
                </a:lnTo>
                <a:lnTo>
                  <a:pt x="1231926" y="361094"/>
                </a:lnTo>
                <a:lnTo>
                  <a:pt x="1202017" y="318711"/>
                </a:lnTo>
                <a:lnTo>
                  <a:pt x="1172479" y="276003"/>
                </a:lnTo>
                <a:lnTo>
                  <a:pt x="1145368" y="235431"/>
                </a:lnTo>
                <a:lnTo>
                  <a:pt x="1119142" y="194376"/>
                </a:lnTo>
                <a:lnTo>
                  <a:pt x="1093649" y="152924"/>
                </a:lnTo>
                <a:lnTo>
                  <a:pt x="1068734" y="111165"/>
                </a:lnTo>
                <a:lnTo>
                  <a:pt x="1044244" y="69186"/>
                </a:lnTo>
                <a:lnTo>
                  <a:pt x="1020025" y="27074"/>
                </a:lnTo>
                <a:lnTo>
                  <a:pt x="1004547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30111"/>
            <a:ext cx="5230495" cy="7970520"/>
          </a:xfrm>
          <a:custGeom>
            <a:avLst/>
            <a:gdLst/>
            <a:ahLst/>
            <a:cxnLst/>
            <a:rect l="l" t="t" r="r" b="b"/>
            <a:pathLst>
              <a:path w="5230495" h="7970520">
                <a:moveTo>
                  <a:pt x="4876063" y="7404100"/>
                </a:moveTo>
                <a:lnTo>
                  <a:pt x="4842053" y="7391400"/>
                </a:lnTo>
                <a:lnTo>
                  <a:pt x="4811560" y="7378700"/>
                </a:lnTo>
                <a:lnTo>
                  <a:pt x="4755045" y="7353300"/>
                </a:lnTo>
                <a:lnTo>
                  <a:pt x="4657941" y="7327900"/>
                </a:lnTo>
                <a:lnTo>
                  <a:pt x="4609935" y="7302500"/>
                </a:lnTo>
                <a:lnTo>
                  <a:pt x="4514951" y="7277100"/>
                </a:lnTo>
                <a:lnTo>
                  <a:pt x="4467961" y="7251700"/>
                </a:lnTo>
                <a:lnTo>
                  <a:pt x="4421302" y="7239000"/>
                </a:lnTo>
                <a:lnTo>
                  <a:pt x="4328947" y="7188200"/>
                </a:lnTo>
                <a:lnTo>
                  <a:pt x="4283227" y="7175500"/>
                </a:lnTo>
                <a:lnTo>
                  <a:pt x="4147883" y="7099300"/>
                </a:lnTo>
                <a:lnTo>
                  <a:pt x="4062285" y="7048500"/>
                </a:lnTo>
                <a:lnTo>
                  <a:pt x="3978757" y="6997700"/>
                </a:lnTo>
                <a:lnTo>
                  <a:pt x="3897185" y="6946900"/>
                </a:lnTo>
                <a:lnTo>
                  <a:pt x="3857091" y="6908800"/>
                </a:lnTo>
                <a:lnTo>
                  <a:pt x="3778199" y="6858000"/>
                </a:lnTo>
                <a:lnTo>
                  <a:pt x="3739362" y="6819900"/>
                </a:lnTo>
                <a:lnTo>
                  <a:pt x="3662870" y="6769100"/>
                </a:lnTo>
                <a:lnTo>
                  <a:pt x="3625164" y="6731000"/>
                </a:lnTo>
                <a:lnTo>
                  <a:pt x="3587813" y="6705600"/>
                </a:lnTo>
                <a:lnTo>
                  <a:pt x="3549561" y="6667500"/>
                </a:lnTo>
                <a:lnTo>
                  <a:pt x="3512058" y="6629400"/>
                </a:lnTo>
                <a:lnTo>
                  <a:pt x="3475266" y="6604000"/>
                </a:lnTo>
                <a:lnTo>
                  <a:pt x="3439172" y="6565900"/>
                </a:lnTo>
                <a:lnTo>
                  <a:pt x="3403765" y="6527800"/>
                </a:lnTo>
                <a:lnTo>
                  <a:pt x="3369005" y="6489700"/>
                </a:lnTo>
                <a:lnTo>
                  <a:pt x="3334893" y="6451600"/>
                </a:lnTo>
                <a:lnTo>
                  <a:pt x="3301377" y="6413500"/>
                </a:lnTo>
                <a:lnTo>
                  <a:pt x="3268446" y="6375400"/>
                </a:lnTo>
                <a:lnTo>
                  <a:pt x="3236099" y="6337300"/>
                </a:lnTo>
                <a:lnTo>
                  <a:pt x="3204286" y="6299200"/>
                </a:lnTo>
                <a:lnTo>
                  <a:pt x="3173006" y="6261100"/>
                </a:lnTo>
                <a:lnTo>
                  <a:pt x="3142221" y="6223000"/>
                </a:lnTo>
                <a:lnTo>
                  <a:pt x="3111919" y="6172200"/>
                </a:lnTo>
                <a:lnTo>
                  <a:pt x="3082074" y="6134100"/>
                </a:lnTo>
                <a:lnTo>
                  <a:pt x="3052661" y="6096000"/>
                </a:lnTo>
                <a:lnTo>
                  <a:pt x="3023679" y="6057900"/>
                </a:lnTo>
                <a:lnTo>
                  <a:pt x="2995079" y="6007100"/>
                </a:lnTo>
                <a:lnTo>
                  <a:pt x="2966847" y="5969000"/>
                </a:lnTo>
                <a:lnTo>
                  <a:pt x="2938970" y="5930900"/>
                </a:lnTo>
                <a:lnTo>
                  <a:pt x="2911284" y="5880100"/>
                </a:lnTo>
                <a:lnTo>
                  <a:pt x="2884144" y="5842000"/>
                </a:lnTo>
                <a:lnTo>
                  <a:pt x="2857525" y="5791200"/>
                </a:lnTo>
                <a:lnTo>
                  <a:pt x="2831439" y="5753100"/>
                </a:lnTo>
                <a:lnTo>
                  <a:pt x="2805887" y="5702300"/>
                </a:lnTo>
                <a:lnTo>
                  <a:pt x="2780893" y="5664200"/>
                </a:lnTo>
                <a:lnTo>
                  <a:pt x="2756433" y="5613400"/>
                </a:lnTo>
                <a:lnTo>
                  <a:pt x="2732532" y="5575300"/>
                </a:lnTo>
                <a:lnTo>
                  <a:pt x="2709189" y="5524500"/>
                </a:lnTo>
                <a:lnTo>
                  <a:pt x="2686405" y="5473700"/>
                </a:lnTo>
                <a:lnTo>
                  <a:pt x="2663787" y="5435600"/>
                </a:lnTo>
                <a:lnTo>
                  <a:pt x="2641498" y="5384800"/>
                </a:lnTo>
                <a:lnTo>
                  <a:pt x="2619552" y="5334000"/>
                </a:lnTo>
                <a:lnTo>
                  <a:pt x="2597937" y="5295900"/>
                </a:lnTo>
                <a:lnTo>
                  <a:pt x="2576652" y="5245100"/>
                </a:lnTo>
                <a:lnTo>
                  <a:pt x="2555722" y="5194300"/>
                </a:lnTo>
                <a:lnTo>
                  <a:pt x="2535136" y="5143500"/>
                </a:lnTo>
                <a:lnTo>
                  <a:pt x="2514917" y="5105400"/>
                </a:lnTo>
                <a:lnTo>
                  <a:pt x="2495042" y="5054600"/>
                </a:lnTo>
                <a:lnTo>
                  <a:pt x="2475534" y="5003800"/>
                </a:lnTo>
                <a:lnTo>
                  <a:pt x="2456396" y="4953000"/>
                </a:lnTo>
                <a:lnTo>
                  <a:pt x="2437625" y="4902200"/>
                </a:lnTo>
                <a:lnTo>
                  <a:pt x="2419235" y="4864100"/>
                </a:lnTo>
                <a:lnTo>
                  <a:pt x="2401227" y="4813300"/>
                </a:lnTo>
                <a:lnTo>
                  <a:pt x="2383599" y="4762500"/>
                </a:lnTo>
                <a:lnTo>
                  <a:pt x="2366365" y="4711700"/>
                </a:lnTo>
                <a:lnTo>
                  <a:pt x="2350198" y="4660900"/>
                </a:lnTo>
                <a:lnTo>
                  <a:pt x="2317762" y="4572000"/>
                </a:lnTo>
                <a:lnTo>
                  <a:pt x="2301646" y="4521200"/>
                </a:lnTo>
                <a:lnTo>
                  <a:pt x="2285720" y="4483100"/>
                </a:lnTo>
                <a:lnTo>
                  <a:pt x="2270061" y="4432300"/>
                </a:lnTo>
                <a:lnTo>
                  <a:pt x="2254758" y="4394200"/>
                </a:lnTo>
                <a:lnTo>
                  <a:pt x="2239899" y="4343400"/>
                </a:lnTo>
                <a:lnTo>
                  <a:pt x="2225560" y="4292600"/>
                </a:lnTo>
                <a:lnTo>
                  <a:pt x="2211832" y="4241800"/>
                </a:lnTo>
                <a:lnTo>
                  <a:pt x="2198801" y="4203700"/>
                </a:lnTo>
                <a:lnTo>
                  <a:pt x="2184870" y="4152900"/>
                </a:lnTo>
                <a:lnTo>
                  <a:pt x="2170328" y="4089400"/>
                </a:lnTo>
                <a:lnTo>
                  <a:pt x="2154732" y="4038600"/>
                </a:lnTo>
                <a:lnTo>
                  <a:pt x="2137651" y="3987800"/>
                </a:lnTo>
                <a:lnTo>
                  <a:pt x="2121662" y="3949700"/>
                </a:lnTo>
                <a:lnTo>
                  <a:pt x="2106434" y="3898900"/>
                </a:lnTo>
                <a:lnTo>
                  <a:pt x="2091867" y="3848100"/>
                </a:lnTo>
                <a:lnTo>
                  <a:pt x="2077847" y="3810000"/>
                </a:lnTo>
                <a:lnTo>
                  <a:pt x="2064283" y="3759200"/>
                </a:lnTo>
                <a:lnTo>
                  <a:pt x="2051062" y="3708400"/>
                </a:lnTo>
                <a:lnTo>
                  <a:pt x="2038108" y="3670300"/>
                </a:lnTo>
                <a:lnTo>
                  <a:pt x="2025294" y="3619500"/>
                </a:lnTo>
                <a:lnTo>
                  <a:pt x="2012543" y="3568700"/>
                </a:lnTo>
                <a:lnTo>
                  <a:pt x="1999742" y="3517900"/>
                </a:lnTo>
                <a:lnTo>
                  <a:pt x="1986788" y="3479800"/>
                </a:lnTo>
                <a:lnTo>
                  <a:pt x="1973135" y="3429000"/>
                </a:lnTo>
                <a:lnTo>
                  <a:pt x="1945627" y="3327400"/>
                </a:lnTo>
                <a:lnTo>
                  <a:pt x="1931974" y="3276600"/>
                </a:lnTo>
                <a:lnTo>
                  <a:pt x="1918525" y="3225800"/>
                </a:lnTo>
                <a:lnTo>
                  <a:pt x="1905368" y="3175000"/>
                </a:lnTo>
                <a:lnTo>
                  <a:pt x="1892604" y="3136900"/>
                </a:lnTo>
                <a:lnTo>
                  <a:pt x="1880349" y="3086100"/>
                </a:lnTo>
                <a:lnTo>
                  <a:pt x="1867357" y="3022600"/>
                </a:lnTo>
                <a:lnTo>
                  <a:pt x="1854149" y="2971800"/>
                </a:lnTo>
                <a:lnTo>
                  <a:pt x="1839455" y="2921000"/>
                </a:lnTo>
                <a:lnTo>
                  <a:pt x="1821980" y="2857500"/>
                </a:lnTo>
                <a:lnTo>
                  <a:pt x="1805292" y="2819400"/>
                </a:lnTo>
                <a:lnTo>
                  <a:pt x="1789582" y="2768600"/>
                </a:lnTo>
                <a:lnTo>
                  <a:pt x="1774685" y="2717800"/>
                </a:lnTo>
                <a:lnTo>
                  <a:pt x="1760397" y="2667000"/>
                </a:lnTo>
                <a:lnTo>
                  <a:pt x="1746542" y="2616200"/>
                </a:lnTo>
                <a:lnTo>
                  <a:pt x="1732940" y="2565400"/>
                </a:lnTo>
                <a:lnTo>
                  <a:pt x="1719414" y="2527300"/>
                </a:lnTo>
                <a:lnTo>
                  <a:pt x="1705775" y="2476500"/>
                </a:lnTo>
                <a:lnTo>
                  <a:pt x="1691830" y="2425700"/>
                </a:lnTo>
                <a:lnTo>
                  <a:pt x="1677428" y="2374900"/>
                </a:lnTo>
                <a:lnTo>
                  <a:pt x="1662366" y="2324100"/>
                </a:lnTo>
                <a:lnTo>
                  <a:pt x="1645729" y="2273300"/>
                </a:lnTo>
                <a:lnTo>
                  <a:pt x="1628787" y="2222500"/>
                </a:lnTo>
                <a:lnTo>
                  <a:pt x="1594637" y="2120900"/>
                </a:lnTo>
                <a:lnTo>
                  <a:pt x="1577784" y="2070100"/>
                </a:lnTo>
                <a:lnTo>
                  <a:pt x="1561312" y="2019300"/>
                </a:lnTo>
                <a:lnTo>
                  <a:pt x="1547825" y="1981200"/>
                </a:lnTo>
                <a:lnTo>
                  <a:pt x="1533448" y="1930400"/>
                </a:lnTo>
                <a:lnTo>
                  <a:pt x="1517853" y="1892300"/>
                </a:lnTo>
                <a:lnTo>
                  <a:pt x="1500720" y="1854200"/>
                </a:lnTo>
                <a:lnTo>
                  <a:pt x="1480413" y="1803400"/>
                </a:lnTo>
                <a:lnTo>
                  <a:pt x="1460284" y="1765300"/>
                </a:lnTo>
                <a:lnTo>
                  <a:pt x="1420215" y="1663700"/>
                </a:lnTo>
                <a:lnTo>
                  <a:pt x="1400073" y="1625600"/>
                </a:lnTo>
                <a:lnTo>
                  <a:pt x="1379715" y="1574800"/>
                </a:lnTo>
                <a:lnTo>
                  <a:pt x="1359052" y="1536700"/>
                </a:lnTo>
                <a:lnTo>
                  <a:pt x="1337995" y="1485900"/>
                </a:lnTo>
                <a:lnTo>
                  <a:pt x="1316443" y="1435100"/>
                </a:lnTo>
                <a:lnTo>
                  <a:pt x="1294295" y="1397000"/>
                </a:lnTo>
                <a:lnTo>
                  <a:pt x="1271447" y="1346200"/>
                </a:lnTo>
                <a:lnTo>
                  <a:pt x="1248562" y="1308100"/>
                </a:lnTo>
                <a:lnTo>
                  <a:pt x="1225245" y="1270000"/>
                </a:lnTo>
                <a:lnTo>
                  <a:pt x="1201521" y="1219200"/>
                </a:lnTo>
                <a:lnTo>
                  <a:pt x="1177391" y="1181100"/>
                </a:lnTo>
                <a:lnTo>
                  <a:pt x="1152893" y="1143000"/>
                </a:lnTo>
                <a:lnTo>
                  <a:pt x="1128026" y="1092200"/>
                </a:lnTo>
                <a:lnTo>
                  <a:pt x="1102804" y="1054100"/>
                </a:lnTo>
                <a:lnTo>
                  <a:pt x="1076426" y="1016000"/>
                </a:lnTo>
                <a:lnTo>
                  <a:pt x="1049502" y="965200"/>
                </a:lnTo>
                <a:lnTo>
                  <a:pt x="1021994" y="927100"/>
                </a:lnTo>
                <a:lnTo>
                  <a:pt x="993902" y="889000"/>
                </a:lnTo>
                <a:lnTo>
                  <a:pt x="965212" y="838200"/>
                </a:lnTo>
                <a:lnTo>
                  <a:pt x="935926" y="800100"/>
                </a:lnTo>
                <a:lnTo>
                  <a:pt x="906043" y="762000"/>
                </a:lnTo>
                <a:lnTo>
                  <a:pt x="875538" y="723900"/>
                </a:lnTo>
                <a:lnTo>
                  <a:pt x="844410" y="685800"/>
                </a:lnTo>
                <a:lnTo>
                  <a:pt x="812660" y="647700"/>
                </a:lnTo>
                <a:lnTo>
                  <a:pt x="780262" y="609600"/>
                </a:lnTo>
                <a:lnTo>
                  <a:pt x="747229" y="571500"/>
                </a:lnTo>
                <a:lnTo>
                  <a:pt x="678522" y="495300"/>
                </a:lnTo>
                <a:lnTo>
                  <a:pt x="643699" y="457200"/>
                </a:lnTo>
                <a:lnTo>
                  <a:pt x="608253" y="419100"/>
                </a:lnTo>
                <a:lnTo>
                  <a:pt x="571982" y="381000"/>
                </a:lnTo>
                <a:lnTo>
                  <a:pt x="534682" y="342900"/>
                </a:lnTo>
                <a:lnTo>
                  <a:pt x="495719" y="304800"/>
                </a:lnTo>
                <a:lnTo>
                  <a:pt x="455828" y="279400"/>
                </a:lnTo>
                <a:lnTo>
                  <a:pt x="415023" y="241300"/>
                </a:lnTo>
                <a:lnTo>
                  <a:pt x="373367" y="215900"/>
                </a:lnTo>
                <a:lnTo>
                  <a:pt x="330911" y="177800"/>
                </a:lnTo>
                <a:lnTo>
                  <a:pt x="243776" y="127000"/>
                </a:lnTo>
                <a:lnTo>
                  <a:pt x="65709" y="25400"/>
                </a:lnTo>
                <a:lnTo>
                  <a:pt x="20104" y="0"/>
                </a:lnTo>
                <a:lnTo>
                  <a:pt x="0" y="0"/>
                </a:lnTo>
                <a:lnTo>
                  <a:pt x="0" y="1955800"/>
                </a:lnTo>
                <a:lnTo>
                  <a:pt x="29705" y="1993900"/>
                </a:lnTo>
                <a:lnTo>
                  <a:pt x="60604" y="2032000"/>
                </a:lnTo>
                <a:lnTo>
                  <a:pt x="90830" y="2070100"/>
                </a:lnTo>
                <a:lnTo>
                  <a:pt x="120434" y="2108200"/>
                </a:lnTo>
                <a:lnTo>
                  <a:pt x="149440" y="2146300"/>
                </a:lnTo>
                <a:lnTo>
                  <a:pt x="177863" y="2184400"/>
                </a:lnTo>
                <a:lnTo>
                  <a:pt x="205740" y="2222500"/>
                </a:lnTo>
                <a:lnTo>
                  <a:pt x="233108" y="2260600"/>
                </a:lnTo>
                <a:lnTo>
                  <a:pt x="259981" y="2311400"/>
                </a:lnTo>
                <a:lnTo>
                  <a:pt x="286905" y="2349500"/>
                </a:lnTo>
                <a:lnTo>
                  <a:pt x="313169" y="2387600"/>
                </a:lnTo>
                <a:lnTo>
                  <a:pt x="338797" y="2438400"/>
                </a:lnTo>
                <a:lnTo>
                  <a:pt x="363816" y="2476500"/>
                </a:lnTo>
                <a:lnTo>
                  <a:pt x="388239" y="2527300"/>
                </a:lnTo>
                <a:lnTo>
                  <a:pt x="412102" y="2565400"/>
                </a:lnTo>
                <a:lnTo>
                  <a:pt x="435419" y="2616200"/>
                </a:lnTo>
                <a:lnTo>
                  <a:pt x="458216" y="2654300"/>
                </a:lnTo>
                <a:lnTo>
                  <a:pt x="480529" y="2705100"/>
                </a:lnTo>
                <a:lnTo>
                  <a:pt x="502373" y="2743200"/>
                </a:lnTo>
                <a:lnTo>
                  <a:pt x="523773" y="2794000"/>
                </a:lnTo>
                <a:lnTo>
                  <a:pt x="544753" y="2832100"/>
                </a:lnTo>
                <a:lnTo>
                  <a:pt x="565340" y="2882900"/>
                </a:lnTo>
                <a:lnTo>
                  <a:pt x="585558" y="2933700"/>
                </a:lnTo>
                <a:lnTo>
                  <a:pt x="605434" y="2971800"/>
                </a:lnTo>
                <a:lnTo>
                  <a:pt x="624840" y="3022600"/>
                </a:lnTo>
                <a:lnTo>
                  <a:pt x="643928" y="3060700"/>
                </a:lnTo>
                <a:lnTo>
                  <a:pt x="662660" y="3111500"/>
                </a:lnTo>
                <a:lnTo>
                  <a:pt x="680999" y="3162300"/>
                </a:lnTo>
                <a:lnTo>
                  <a:pt x="698919" y="3200400"/>
                </a:lnTo>
                <a:lnTo>
                  <a:pt x="716381" y="3251200"/>
                </a:lnTo>
                <a:lnTo>
                  <a:pt x="733361" y="3302000"/>
                </a:lnTo>
                <a:lnTo>
                  <a:pt x="749808" y="3352800"/>
                </a:lnTo>
                <a:lnTo>
                  <a:pt x="765708" y="3390900"/>
                </a:lnTo>
                <a:lnTo>
                  <a:pt x="780148" y="3441700"/>
                </a:lnTo>
                <a:lnTo>
                  <a:pt x="794550" y="3479800"/>
                </a:lnTo>
                <a:lnTo>
                  <a:pt x="809244" y="3530600"/>
                </a:lnTo>
                <a:lnTo>
                  <a:pt x="824572" y="3568700"/>
                </a:lnTo>
                <a:lnTo>
                  <a:pt x="840854" y="3619500"/>
                </a:lnTo>
                <a:lnTo>
                  <a:pt x="859713" y="3670300"/>
                </a:lnTo>
                <a:lnTo>
                  <a:pt x="878001" y="3721100"/>
                </a:lnTo>
                <a:lnTo>
                  <a:pt x="895781" y="3771900"/>
                </a:lnTo>
                <a:lnTo>
                  <a:pt x="913079" y="3822700"/>
                </a:lnTo>
                <a:lnTo>
                  <a:pt x="929932" y="3873500"/>
                </a:lnTo>
                <a:lnTo>
                  <a:pt x="946416" y="3924300"/>
                </a:lnTo>
                <a:lnTo>
                  <a:pt x="962571" y="3975100"/>
                </a:lnTo>
                <a:lnTo>
                  <a:pt x="978420" y="4025900"/>
                </a:lnTo>
                <a:lnTo>
                  <a:pt x="994041" y="4076700"/>
                </a:lnTo>
                <a:lnTo>
                  <a:pt x="1009459" y="4127500"/>
                </a:lnTo>
                <a:lnTo>
                  <a:pt x="1025779" y="4178300"/>
                </a:lnTo>
                <a:lnTo>
                  <a:pt x="1042555" y="4229100"/>
                </a:lnTo>
                <a:lnTo>
                  <a:pt x="1059802" y="4279900"/>
                </a:lnTo>
                <a:lnTo>
                  <a:pt x="1077569" y="4330700"/>
                </a:lnTo>
                <a:lnTo>
                  <a:pt x="1095870" y="4394200"/>
                </a:lnTo>
                <a:lnTo>
                  <a:pt x="1113180" y="4432300"/>
                </a:lnTo>
                <a:lnTo>
                  <a:pt x="1130274" y="4483100"/>
                </a:lnTo>
                <a:lnTo>
                  <a:pt x="1147203" y="4533900"/>
                </a:lnTo>
                <a:lnTo>
                  <a:pt x="1163993" y="4584700"/>
                </a:lnTo>
                <a:lnTo>
                  <a:pt x="1230693" y="4787900"/>
                </a:lnTo>
                <a:lnTo>
                  <a:pt x="1247470" y="4826000"/>
                </a:lnTo>
                <a:lnTo>
                  <a:pt x="1265072" y="4876800"/>
                </a:lnTo>
                <a:lnTo>
                  <a:pt x="1284097" y="4927600"/>
                </a:lnTo>
                <a:lnTo>
                  <a:pt x="1304315" y="4978400"/>
                </a:lnTo>
                <a:lnTo>
                  <a:pt x="1325524" y="5029200"/>
                </a:lnTo>
                <a:lnTo>
                  <a:pt x="1347520" y="5067300"/>
                </a:lnTo>
                <a:lnTo>
                  <a:pt x="1370063" y="5118100"/>
                </a:lnTo>
                <a:lnTo>
                  <a:pt x="1392961" y="5156200"/>
                </a:lnTo>
                <a:lnTo>
                  <a:pt x="1415999" y="5207000"/>
                </a:lnTo>
                <a:lnTo>
                  <a:pt x="1440434" y="5257800"/>
                </a:lnTo>
                <a:lnTo>
                  <a:pt x="1465707" y="5308600"/>
                </a:lnTo>
                <a:lnTo>
                  <a:pt x="1491792" y="5346700"/>
                </a:lnTo>
                <a:lnTo>
                  <a:pt x="1518666" y="5397500"/>
                </a:lnTo>
                <a:lnTo>
                  <a:pt x="1546301" y="5448300"/>
                </a:lnTo>
                <a:lnTo>
                  <a:pt x="1574685" y="5486400"/>
                </a:lnTo>
                <a:lnTo>
                  <a:pt x="1603794" y="5537200"/>
                </a:lnTo>
                <a:lnTo>
                  <a:pt x="1633613" y="5575300"/>
                </a:lnTo>
                <a:lnTo>
                  <a:pt x="1661464" y="5626100"/>
                </a:lnTo>
                <a:lnTo>
                  <a:pt x="1717573" y="5702300"/>
                </a:lnTo>
                <a:lnTo>
                  <a:pt x="1746034" y="5740400"/>
                </a:lnTo>
                <a:lnTo>
                  <a:pt x="1774913" y="5778500"/>
                </a:lnTo>
                <a:lnTo>
                  <a:pt x="1804314" y="5829300"/>
                </a:lnTo>
                <a:lnTo>
                  <a:pt x="1834349" y="5867400"/>
                </a:lnTo>
                <a:lnTo>
                  <a:pt x="1865134" y="5905500"/>
                </a:lnTo>
                <a:lnTo>
                  <a:pt x="1895627" y="5943600"/>
                </a:lnTo>
                <a:lnTo>
                  <a:pt x="1957247" y="6019800"/>
                </a:lnTo>
                <a:lnTo>
                  <a:pt x="1988451" y="6057900"/>
                </a:lnTo>
                <a:lnTo>
                  <a:pt x="2019973" y="6083300"/>
                </a:lnTo>
                <a:lnTo>
                  <a:pt x="2051850" y="6121400"/>
                </a:lnTo>
                <a:lnTo>
                  <a:pt x="2084108" y="6159500"/>
                </a:lnTo>
                <a:lnTo>
                  <a:pt x="2116798" y="6197600"/>
                </a:lnTo>
                <a:lnTo>
                  <a:pt x="2149970" y="6235700"/>
                </a:lnTo>
                <a:lnTo>
                  <a:pt x="2186546" y="6273800"/>
                </a:lnTo>
                <a:lnTo>
                  <a:pt x="2223668" y="6311900"/>
                </a:lnTo>
                <a:lnTo>
                  <a:pt x="2261311" y="6350000"/>
                </a:lnTo>
                <a:lnTo>
                  <a:pt x="2299436" y="6388100"/>
                </a:lnTo>
                <a:lnTo>
                  <a:pt x="2337993" y="6413500"/>
                </a:lnTo>
                <a:lnTo>
                  <a:pt x="2376957" y="6451600"/>
                </a:lnTo>
                <a:lnTo>
                  <a:pt x="2455964" y="6527800"/>
                </a:lnTo>
                <a:lnTo>
                  <a:pt x="2495931" y="6553200"/>
                </a:lnTo>
                <a:lnTo>
                  <a:pt x="2576347" y="6629400"/>
                </a:lnTo>
                <a:lnTo>
                  <a:pt x="2617114" y="6654800"/>
                </a:lnTo>
                <a:lnTo>
                  <a:pt x="2658326" y="6692900"/>
                </a:lnTo>
                <a:lnTo>
                  <a:pt x="2700020" y="6718300"/>
                </a:lnTo>
                <a:lnTo>
                  <a:pt x="2742247" y="6756400"/>
                </a:lnTo>
                <a:lnTo>
                  <a:pt x="2785046" y="6781800"/>
                </a:lnTo>
                <a:lnTo>
                  <a:pt x="2828150" y="6819900"/>
                </a:lnTo>
                <a:lnTo>
                  <a:pt x="2959303" y="6896100"/>
                </a:lnTo>
                <a:lnTo>
                  <a:pt x="3003715" y="6934200"/>
                </a:lnTo>
                <a:lnTo>
                  <a:pt x="3048520" y="6959600"/>
                </a:lnTo>
                <a:lnTo>
                  <a:pt x="3185566" y="7035800"/>
                </a:lnTo>
                <a:lnTo>
                  <a:pt x="3232226" y="7048500"/>
                </a:lnTo>
                <a:lnTo>
                  <a:pt x="3279432" y="7073900"/>
                </a:lnTo>
                <a:lnTo>
                  <a:pt x="3371646" y="7124700"/>
                </a:lnTo>
                <a:lnTo>
                  <a:pt x="3418027" y="7137400"/>
                </a:lnTo>
                <a:lnTo>
                  <a:pt x="3464623" y="7162800"/>
                </a:lnTo>
                <a:lnTo>
                  <a:pt x="3511423" y="7175500"/>
                </a:lnTo>
                <a:lnTo>
                  <a:pt x="3558438" y="7200900"/>
                </a:lnTo>
                <a:lnTo>
                  <a:pt x="3605695" y="7213600"/>
                </a:lnTo>
                <a:lnTo>
                  <a:pt x="3653205" y="7239000"/>
                </a:lnTo>
                <a:lnTo>
                  <a:pt x="3752862" y="7264400"/>
                </a:lnTo>
                <a:lnTo>
                  <a:pt x="3803078" y="7289800"/>
                </a:lnTo>
                <a:lnTo>
                  <a:pt x="4159377" y="7378700"/>
                </a:lnTo>
                <a:lnTo>
                  <a:pt x="4210621" y="7378700"/>
                </a:lnTo>
                <a:lnTo>
                  <a:pt x="4313161" y="7404100"/>
                </a:lnTo>
                <a:lnTo>
                  <a:pt x="4364863" y="7404100"/>
                </a:lnTo>
                <a:lnTo>
                  <a:pt x="4416755" y="7416800"/>
                </a:lnTo>
                <a:lnTo>
                  <a:pt x="4822342" y="7416800"/>
                </a:lnTo>
                <a:lnTo>
                  <a:pt x="4876063" y="7404100"/>
                </a:lnTo>
                <a:close/>
              </a:path>
              <a:path w="5230495" h="7970520">
                <a:moveTo>
                  <a:pt x="5229961" y="7802258"/>
                </a:moveTo>
                <a:lnTo>
                  <a:pt x="5216550" y="7765212"/>
                </a:lnTo>
                <a:lnTo>
                  <a:pt x="5173865" y="7711313"/>
                </a:lnTo>
                <a:lnTo>
                  <a:pt x="5117528" y="7670241"/>
                </a:lnTo>
                <a:lnTo>
                  <a:pt x="5073675" y="7650962"/>
                </a:lnTo>
                <a:lnTo>
                  <a:pt x="5029251" y="7634503"/>
                </a:lnTo>
                <a:lnTo>
                  <a:pt x="4984039" y="7621359"/>
                </a:lnTo>
                <a:lnTo>
                  <a:pt x="4960036" y="7616520"/>
                </a:lnTo>
                <a:lnTo>
                  <a:pt x="4937823" y="7612037"/>
                </a:lnTo>
                <a:lnTo>
                  <a:pt x="4890389" y="7607046"/>
                </a:lnTo>
                <a:lnTo>
                  <a:pt x="4841519" y="7606868"/>
                </a:lnTo>
                <a:lnTo>
                  <a:pt x="4743831" y="7611186"/>
                </a:lnTo>
                <a:lnTo>
                  <a:pt x="4597158" y="7615517"/>
                </a:lnTo>
                <a:lnTo>
                  <a:pt x="4499356" y="7616520"/>
                </a:lnTo>
                <a:lnTo>
                  <a:pt x="4450486" y="7616342"/>
                </a:lnTo>
                <a:lnTo>
                  <a:pt x="4401617" y="7615631"/>
                </a:lnTo>
                <a:lnTo>
                  <a:pt x="4351261" y="7614259"/>
                </a:lnTo>
                <a:lnTo>
                  <a:pt x="4300982" y="7612113"/>
                </a:lnTo>
                <a:lnTo>
                  <a:pt x="4250791" y="7609179"/>
                </a:lnTo>
                <a:lnTo>
                  <a:pt x="4200664" y="7605433"/>
                </a:lnTo>
                <a:lnTo>
                  <a:pt x="4150639" y="7600861"/>
                </a:lnTo>
                <a:lnTo>
                  <a:pt x="4100690" y="7595451"/>
                </a:lnTo>
                <a:lnTo>
                  <a:pt x="4050817" y="7589164"/>
                </a:lnTo>
                <a:lnTo>
                  <a:pt x="4001033" y="7582001"/>
                </a:lnTo>
                <a:lnTo>
                  <a:pt x="3951325" y="7573924"/>
                </a:lnTo>
                <a:lnTo>
                  <a:pt x="3901706" y="7564920"/>
                </a:lnTo>
                <a:lnTo>
                  <a:pt x="3852164" y="7554963"/>
                </a:lnTo>
                <a:lnTo>
                  <a:pt x="3802710" y="7544041"/>
                </a:lnTo>
                <a:lnTo>
                  <a:pt x="3755352" y="7532776"/>
                </a:lnTo>
                <a:lnTo>
                  <a:pt x="3708196" y="7520876"/>
                </a:lnTo>
                <a:lnTo>
                  <a:pt x="3661257" y="7508303"/>
                </a:lnTo>
                <a:lnTo>
                  <a:pt x="3614572" y="7495045"/>
                </a:lnTo>
                <a:lnTo>
                  <a:pt x="3568166" y="7481062"/>
                </a:lnTo>
                <a:lnTo>
                  <a:pt x="3522078" y="7466343"/>
                </a:lnTo>
                <a:lnTo>
                  <a:pt x="3476333" y="7450849"/>
                </a:lnTo>
                <a:lnTo>
                  <a:pt x="3430943" y="7434542"/>
                </a:lnTo>
                <a:lnTo>
                  <a:pt x="3381921" y="7416038"/>
                </a:lnTo>
                <a:lnTo>
                  <a:pt x="3333140" y="7396835"/>
                </a:lnTo>
                <a:lnTo>
                  <a:pt x="3284626" y="7376909"/>
                </a:lnTo>
                <a:lnTo>
                  <a:pt x="3236404" y="7356259"/>
                </a:lnTo>
                <a:lnTo>
                  <a:pt x="3188462" y="7334859"/>
                </a:lnTo>
                <a:lnTo>
                  <a:pt x="3140824" y="7312698"/>
                </a:lnTo>
                <a:lnTo>
                  <a:pt x="3093491" y="7289749"/>
                </a:lnTo>
                <a:lnTo>
                  <a:pt x="3046476" y="7265987"/>
                </a:lnTo>
                <a:lnTo>
                  <a:pt x="2999803" y="7241400"/>
                </a:lnTo>
                <a:lnTo>
                  <a:pt x="2953474" y="7215962"/>
                </a:lnTo>
                <a:lnTo>
                  <a:pt x="2857843" y="7161924"/>
                </a:lnTo>
                <a:lnTo>
                  <a:pt x="2810281" y="7134428"/>
                </a:lnTo>
                <a:lnTo>
                  <a:pt x="2763062" y="7106513"/>
                </a:lnTo>
                <a:lnTo>
                  <a:pt x="2716339" y="7078053"/>
                </a:lnTo>
                <a:lnTo>
                  <a:pt x="2670225" y="7048982"/>
                </a:lnTo>
                <a:lnTo>
                  <a:pt x="2628341" y="7021639"/>
                </a:lnTo>
                <a:lnTo>
                  <a:pt x="2586799" y="6993750"/>
                </a:lnTo>
                <a:lnTo>
                  <a:pt x="2545613" y="6965328"/>
                </a:lnTo>
                <a:lnTo>
                  <a:pt x="2504757" y="6936422"/>
                </a:lnTo>
                <a:lnTo>
                  <a:pt x="2464206" y="6907047"/>
                </a:lnTo>
                <a:lnTo>
                  <a:pt x="2423947" y="6877228"/>
                </a:lnTo>
                <a:lnTo>
                  <a:pt x="2383955" y="6847014"/>
                </a:lnTo>
                <a:lnTo>
                  <a:pt x="2344242" y="6816407"/>
                </a:lnTo>
                <a:lnTo>
                  <a:pt x="2304758" y="6785470"/>
                </a:lnTo>
                <a:lnTo>
                  <a:pt x="2265502" y="6754203"/>
                </a:lnTo>
                <a:lnTo>
                  <a:pt x="2226462" y="6722643"/>
                </a:lnTo>
                <a:lnTo>
                  <a:pt x="2187613" y="6690830"/>
                </a:lnTo>
                <a:lnTo>
                  <a:pt x="2146846" y="6656781"/>
                </a:lnTo>
                <a:lnTo>
                  <a:pt x="2106523" y="6622275"/>
                </a:lnTo>
                <a:lnTo>
                  <a:pt x="2066556" y="6587388"/>
                </a:lnTo>
                <a:lnTo>
                  <a:pt x="2026907" y="6552171"/>
                </a:lnTo>
                <a:lnTo>
                  <a:pt x="1752409" y="6302413"/>
                </a:lnTo>
                <a:lnTo>
                  <a:pt x="1713560" y="6266002"/>
                </a:lnTo>
                <a:lnTo>
                  <a:pt x="1637601" y="6191389"/>
                </a:lnTo>
                <a:lnTo>
                  <a:pt x="1598434" y="6155067"/>
                </a:lnTo>
                <a:lnTo>
                  <a:pt x="1557083" y="6120650"/>
                </a:lnTo>
                <a:lnTo>
                  <a:pt x="1513332" y="6095670"/>
                </a:lnTo>
                <a:lnTo>
                  <a:pt x="1471358" y="6087580"/>
                </a:lnTo>
                <a:lnTo>
                  <a:pt x="1432483" y="6093993"/>
                </a:lnTo>
                <a:lnTo>
                  <a:pt x="1398079" y="6112510"/>
                </a:lnTo>
                <a:lnTo>
                  <a:pt x="1369491" y="6140742"/>
                </a:lnTo>
                <a:lnTo>
                  <a:pt x="1348041" y="6176289"/>
                </a:lnTo>
                <a:lnTo>
                  <a:pt x="1335100" y="6216777"/>
                </a:lnTo>
                <a:lnTo>
                  <a:pt x="1327696" y="6265824"/>
                </a:lnTo>
                <a:lnTo>
                  <a:pt x="1324533" y="6314605"/>
                </a:lnTo>
                <a:lnTo>
                  <a:pt x="1325333" y="6363144"/>
                </a:lnTo>
                <a:lnTo>
                  <a:pt x="1329817" y="6411442"/>
                </a:lnTo>
                <a:lnTo>
                  <a:pt x="1337741" y="6459550"/>
                </a:lnTo>
                <a:lnTo>
                  <a:pt x="1348803" y="6507454"/>
                </a:lnTo>
                <a:lnTo>
                  <a:pt x="1362519" y="6555714"/>
                </a:lnTo>
                <a:lnTo>
                  <a:pt x="1377988" y="6603073"/>
                </a:lnTo>
                <a:lnTo>
                  <a:pt x="1395120" y="6649606"/>
                </a:lnTo>
                <a:lnTo>
                  <a:pt x="1413764" y="6695364"/>
                </a:lnTo>
                <a:lnTo>
                  <a:pt x="1433817" y="6740398"/>
                </a:lnTo>
                <a:lnTo>
                  <a:pt x="1455153" y="6784772"/>
                </a:lnTo>
                <a:lnTo>
                  <a:pt x="1477670" y="6828561"/>
                </a:lnTo>
                <a:lnTo>
                  <a:pt x="1501228" y="6871805"/>
                </a:lnTo>
                <a:lnTo>
                  <a:pt x="1525714" y="6914578"/>
                </a:lnTo>
                <a:lnTo>
                  <a:pt x="1551025" y="6956933"/>
                </a:lnTo>
                <a:lnTo>
                  <a:pt x="1577009" y="6998919"/>
                </a:lnTo>
                <a:lnTo>
                  <a:pt x="1603578" y="7040613"/>
                </a:lnTo>
                <a:lnTo>
                  <a:pt x="1630591" y="7082079"/>
                </a:lnTo>
                <a:lnTo>
                  <a:pt x="1657946" y="7123354"/>
                </a:lnTo>
                <a:lnTo>
                  <a:pt x="1685505" y="7164502"/>
                </a:lnTo>
                <a:lnTo>
                  <a:pt x="1712696" y="7204024"/>
                </a:lnTo>
                <a:lnTo>
                  <a:pt x="1740649" y="7242911"/>
                </a:lnTo>
                <a:lnTo>
                  <a:pt x="1769313" y="7281240"/>
                </a:lnTo>
                <a:lnTo>
                  <a:pt x="1798612" y="7319073"/>
                </a:lnTo>
                <a:lnTo>
                  <a:pt x="1828495" y="7356475"/>
                </a:lnTo>
                <a:lnTo>
                  <a:pt x="1858899" y="7393508"/>
                </a:lnTo>
                <a:lnTo>
                  <a:pt x="1889760" y="7430236"/>
                </a:lnTo>
                <a:lnTo>
                  <a:pt x="1921002" y="7466749"/>
                </a:lnTo>
                <a:lnTo>
                  <a:pt x="1952586" y="7503071"/>
                </a:lnTo>
                <a:lnTo>
                  <a:pt x="1985340" y="7540003"/>
                </a:lnTo>
                <a:lnTo>
                  <a:pt x="2018512" y="7576375"/>
                </a:lnTo>
                <a:lnTo>
                  <a:pt x="2052142" y="7612164"/>
                </a:lnTo>
                <a:lnTo>
                  <a:pt x="2086254" y="7647356"/>
                </a:lnTo>
                <a:lnTo>
                  <a:pt x="2120874" y="7681925"/>
                </a:lnTo>
                <a:lnTo>
                  <a:pt x="2156041" y="7715821"/>
                </a:lnTo>
                <a:lnTo>
                  <a:pt x="2191778" y="7749032"/>
                </a:lnTo>
                <a:lnTo>
                  <a:pt x="2228100" y="7781544"/>
                </a:lnTo>
                <a:lnTo>
                  <a:pt x="2265057" y="7813307"/>
                </a:lnTo>
                <a:lnTo>
                  <a:pt x="2302675" y="7844295"/>
                </a:lnTo>
                <a:lnTo>
                  <a:pt x="2340965" y="7874508"/>
                </a:lnTo>
                <a:lnTo>
                  <a:pt x="2379980" y="7903883"/>
                </a:lnTo>
                <a:lnTo>
                  <a:pt x="2419718" y="7932420"/>
                </a:lnTo>
                <a:lnTo>
                  <a:pt x="2460231" y="7960080"/>
                </a:lnTo>
                <a:lnTo>
                  <a:pt x="2475395" y="7969898"/>
                </a:lnTo>
                <a:lnTo>
                  <a:pt x="5075593" y="7969898"/>
                </a:lnTo>
                <a:lnTo>
                  <a:pt x="5145075" y="7920990"/>
                </a:lnTo>
                <a:lnTo>
                  <a:pt x="5193436" y="7880312"/>
                </a:lnTo>
                <a:lnTo>
                  <a:pt x="5221998" y="7840688"/>
                </a:lnTo>
                <a:lnTo>
                  <a:pt x="5229961" y="7802258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445084" y="1313478"/>
            <a:ext cx="1191895" cy="1101725"/>
          </a:xfrm>
          <a:custGeom>
            <a:avLst/>
            <a:gdLst/>
            <a:ahLst/>
            <a:cxnLst/>
            <a:rect l="l" t="t" r="r" b="b"/>
            <a:pathLst>
              <a:path w="1191895" h="1101725">
                <a:moveTo>
                  <a:pt x="243135" y="0"/>
                </a:moveTo>
                <a:lnTo>
                  <a:pt x="200828" y="6711"/>
                </a:lnTo>
                <a:lnTo>
                  <a:pt x="160003" y="20731"/>
                </a:lnTo>
                <a:lnTo>
                  <a:pt x="121483" y="41690"/>
                </a:lnTo>
                <a:lnTo>
                  <a:pt x="86091" y="69217"/>
                </a:lnTo>
                <a:lnTo>
                  <a:pt x="54648" y="102942"/>
                </a:lnTo>
                <a:lnTo>
                  <a:pt x="26971" y="149712"/>
                </a:lnTo>
                <a:lnTo>
                  <a:pt x="12465" y="197796"/>
                </a:lnTo>
                <a:lnTo>
                  <a:pt x="5388" y="245297"/>
                </a:lnTo>
                <a:lnTo>
                  <a:pt x="0" y="290317"/>
                </a:lnTo>
                <a:lnTo>
                  <a:pt x="1796" y="342844"/>
                </a:lnTo>
                <a:lnTo>
                  <a:pt x="7518" y="393171"/>
                </a:lnTo>
                <a:lnTo>
                  <a:pt x="16980" y="441382"/>
                </a:lnTo>
                <a:lnTo>
                  <a:pt x="29996" y="487560"/>
                </a:lnTo>
                <a:lnTo>
                  <a:pt x="46381" y="531790"/>
                </a:lnTo>
                <a:lnTo>
                  <a:pt x="65949" y="574155"/>
                </a:lnTo>
                <a:lnTo>
                  <a:pt x="88514" y="614738"/>
                </a:lnTo>
                <a:lnTo>
                  <a:pt x="113889" y="653623"/>
                </a:lnTo>
                <a:lnTo>
                  <a:pt x="141890" y="690894"/>
                </a:lnTo>
                <a:lnTo>
                  <a:pt x="172331" y="726635"/>
                </a:lnTo>
                <a:lnTo>
                  <a:pt x="205026" y="760929"/>
                </a:lnTo>
                <a:lnTo>
                  <a:pt x="239788" y="793860"/>
                </a:lnTo>
                <a:lnTo>
                  <a:pt x="278466" y="827576"/>
                </a:lnTo>
                <a:lnTo>
                  <a:pt x="318120" y="859671"/>
                </a:lnTo>
                <a:lnTo>
                  <a:pt x="358769" y="890066"/>
                </a:lnTo>
                <a:lnTo>
                  <a:pt x="400427" y="918686"/>
                </a:lnTo>
                <a:lnTo>
                  <a:pt x="443110" y="945450"/>
                </a:lnTo>
                <a:lnTo>
                  <a:pt x="486834" y="970284"/>
                </a:lnTo>
                <a:lnTo>
                  <a:pt x="531615" y="993107"/>
                </a:lnTo>
                <a:lnTo>
                  <a:pt x="577470" y="1013844"/>
                </a:lnTo>
                <a:lnTo>
                  <a:pt x="624413" y="1032417"/>
                </a:lnTo>
                <a:lnTo>
                  <a:pt x="672461" y="1048747"/>
                </a:lnTo>
                <a:lnTo>
                  <a:pt x="721629" y="1062757"/>
                </a:lnTo>
                <a:lnTo>
                  <a:pt x="771934" y="1074370"/>
                </a:lnTo>
                <a:lnTo>
                  <a:pt x="823391" y="1083509"/>
                </a:lnTo>
                <a:lnTo>
                  <a:pt x="831710" y="1084766"/>
                </a:lnTo>
                <a:lnTo>
                  <a:pt x="847928" y="1089960"/>
                </a:lnTo>
                <a:lnTo>
                  <a:pt x="901220" y="1101197"/>
                </a:lnTo>
                <a:lnTo>
                  <a:pt x="952462" y="1101518"/>
                </a:lnTo>
                <a:lnTo>
                  <a:pt x="1001922" y="1092805"/>
                </a:lnTo>
                <a:lnTo>
                  <a:pt x="1049865" y="1076942"/>
                </a:lnTo>
                <a:lnTo>
                  <a:pt x="1096561" y="1055813"/>
                </a:lnTo>
                <a:lnTo>
                  <a:pt x="1142276" y="1031299"/>
                </a:lnTo>
                <a:lnTo>
                  <a:pt x="1176534" y="992145"/>
                </a:lnTo>
                <a:lnTo>
                  <a:pt x="1190561" y="937598"/>
                </a:lnTo>
                <a:lnTo>
                  <a:pt x="1191775" y="888759"/>
                </a:lnTo>
                <a:lnTo>
                  <a:pt x="1184881" y="841891"/>
                </a:lnTo>
                <a:lnTo>
                  <a:pt x="1169676" y="797309"/>
                </a:lnTo>
                <a:lnTo>
                  <a:pt x="1145959" y="755328"/>
                </a:lnTo>
                <a:lnTo>
                  <a:pt x="1117638" y="713319"/>
                </a:lnTo>
                <a:lnTo>
                  <a:pt x="1062324" y="628430"/>
                </a:lnTo>
                <a:lnTo>
                  <a:pt x="1034258" y="586228"/>
                </a:lnTo>
                <a:lnTo>
                  <a:pt x="1005203" y="544641"/>
                </a:lnTo>
                <a:lnTo>
                  <a:pt x="974623" y="504008"/>
                </a:lnTo>
                <a:lnTo>
                  <a:pt x="941222" y="462835"/>
                </a:lnTo>
                <a:lnTo>
                  <a:pt x="906755" y="422830"/>
                </a:lnTo>
                <a:lnTo>
                  <a:pt x="871210" y="383978"/>
                </a:lnTo>
                <a:lnTo>
                  <a:pt x="834577" y="346261"/>
                </a:lnTo>
                <a:lnTo>
                  <a:pt x="796845" y="309663"/>
                </a:lnTo>
                <a:lnTo>
                  <a:pt x="758003" y="274168"/>
                </a:lnTo>
                <a:lnTo>
                  <a:pt x="718041" y="239760"/>
                </a:lnTo>
                <a:lnTo>
                  <a:pt x="676948" y="206421"/>
                </a:lnTo>
                <a:lnTo>
                  <a:pt x="635899" y="176133"/>
                </a:lnTo>
                <a:lnTo>
                  <a:pt x="593445" y="148293"/>
                </a:lnTo>
                <a:lnTo>
                  <a:pt x="549890" y="122377"/>
                </a:lnTo>
                <a:lnTo>
                  <a:pt x="505537" y="97858"/>
                </a:lnTo>
                <a:lnTo>
                  <a:pt x="460689" y="74211"/>
                </a:lnTo>
                <a:lnTo>
                  <a:pt x="370725" y="27427"/>
                </a:lnTo>
                <a:lnTo>
                  <a:pt x="328906" y="9987"/>
                </a:lnTo>
                <a:lnTo>
                  <a:pt x="286102" y="968"/>
                </a:lnTo>
                <a:lnTo>
                  <a:pt x="243135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40363" y="5348443"/>
            <a:ext cx="786130" cy="942340"/>
          </a:xfrm>
          <a:custGeom>
            <a:avLst/>
            <a:gdLst/>
            <a:ahLst/>
            <a:cxnLst/>
            <a:rect l="l" t="t" r="r" b="b"/>
            <a:pathLst>
              <a:path w="786129" h="942339">
                <a:moveTo>
                  <a:pt x="234419" y="0"/>
                </a:moveTo>
                <a:lnTo>
                  <a:pt x="165992" y="9731"/>
                </a:lnTo>
                <a:lnTo>
                  <a:pt x="102633" y="50022"/>
                </a:lnTo>
                <a:lnTo>
                  <a:pt x="74398" y="82201"/>
                </a:lnTo>
                <a:lnTo>
                  <a:pt x="50227" y="120156"/>
                </a:lnTo>
                <a:lnTo>
                  <a:pt x="30412" y="162572"/>
                </a:lnTo>
                <a:lnTo>
                  <a:pt x="15242" y="208134"/>
                </a:lnTo>
                <a:lnTo>
                  <a:pt x="5008" y="255528"/>
                </a:lnTo>
                <a:lnTo>
                  <a:pt x="0" y="303438"/>
                </a:lnTo>
                <a:lnTo>
                  <a:pt x="507" y="350552"/>
                </a:lnTo>
                <a:lnTo>
                  <a:pt x="6819" y="395554"/>
                </a:lnTo>
                <a:lnTo>
                  <a:pt x="19228" y="437130"/>
                </a:lnTo>
                <a:lnTo>
                  <a:pt x="38022" y="473965"/>
                </a:lnTo>
                <a:lnTo>
                  <a:pt x="66318" y="516368"/>
                </a:lnTo>
                <a:lnTo>
                  <a:pt x="95624" y="557802"/>
                </a:lnTo>
                <a:lnTo>
                  <a:pt x="126014" y="598193"/>
                </a:lnTo>
                <a:lnTo>
                  <a:pt x="157563" y="637468"/>
                </a:lnTo>
                <a:lnTo>
                  <a:pt x="190346" y="675552"/>
                </a:lnTo>
                <a:lnTo>
                  <a:pt x="224436" y="712371"/>
                </a:lnTo>
                <a:lnTo>
                  <a:pt x="259909" y="747852"/>
                </a:lnTo>
                <a:lnTo>
                  <a:pt x="296840" y="781920"/>
                </a:lnTo>
                <a:lnTo>
                  <a:pt x="335302" y="814502"/>
                </a:lnTo>
                <a:lnTo>
                  <a:pt x="375371" y="845524"/>
                </a:lnTo>
                <a:lnTo>
                  <a:pt x="417122" y="874911"/>
                </a:lnTo>
                <a:lnTo>
                  <a:pt x="460628" y="902590"/>
                </a:lnTo>
                <a:lnTo>
                  <a:pt x="505180" y="924839"/>
                </a:lnTo>
                <a:lnTo>
                  <a:pt x="549720" y="938076"/>
                </a:lnTo>
                <a:lnTo>
                  <a:pt x="593507" y="942264"/>
                </a:lnTo>
                <a:lnTo>
                  <a:pt x="635799" y="937363"/>
                </a:lnTo>
                <a:lnTo>
                  <a:pt x="675852" y="923332"/>
                </a:lnTo>
                <a:lnTo>
                  <a:pt x="712925" y="900134"/>
                </a:lnTo>
                <a:lnTo>
                  <a:pt x="746276" y="867729"/>
                </a:lnTo>
                <a:lnTo>
                  <a:pt x="769112" y="829827"/>
                </a:lnTo>
                <a:lnTo>
                  <a:pt x="780187" y="787700"/>
                </a:lnTo>
                <a:lnTo>
                  <a:pt x="784157" y="741095"/>
                </a:lnTo>
                <a:lnTo>
                  <a:pt x="785684" y="689763"/>
                </a:lnTo>
                <a:lnTo>
                  <a:pt x="782947" y="654605"/>
                </a:lnTo>
                <a:lnTo>
                  <a:pt x="776210" y="609398"/>
                </a:lnTo>
                <a:lnTo>
                  <a:pt x="763681" y="562124"/>
                </a:lnTo>
                <a:lnTo>
                  <a:pt x="748741" y="516096"/>
                </a:lnTo>
                <a:lnTo>
                  <a:pt x="731446" y="471305"/>
                </a:lnTo>
                <a:lnTo>
                  <a:pt x="711852" y="427741"/>
                </a:lnTo>
                <a:lnTo>
                  <a:pt x="690015" y="385397"/>
                </a:lnTo>
                <a:lnTo>
                  <a:pt x="665991" y="344263"/>
                </a:lnTo>
                <a:lnTo>
                  <a:pt x="639836" y="304331"/>
                </a:lnTo>
                <a:lnTo>
                  <a:pt x="611606" y="265592"/>
                </a:lnTo>
                <a:lnTo>
                  <a:pt x="581358" y="228037"/>
                </a:lnTo>
                <a:lnTo>
                  <a:pt x="549147" y="191657"/>
                </a:lnTo>
                <a:lnTo>
                  <a:pt x="515433" y="156415"/>
                </a:lnTo>
                <a:lnTo>
                  <a:pt x="480372" y="122802"/>
                </a:lnTo>
                <a:lnTo>
                  <a:pt x="443540" y="91555"/>
                </a:lnTo>
                <a:lnTo>
                  <a:pt x="404518" y="63415"/>
                </a:lnTo>
                <a:lnTo>
                  <a:pt x="362883" y="39121"/>
                </a:lnTo>
                <a:lnTo>
                  <a:pt x="318214" y="19413"/>
                </a:lnTo>
                <a:lnTo>
                  <a:pt x="270089" y="5030"/>
                </a:lnTo>
                <a:lnTo>
                  <a:pt x="234419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26176" y="7254530"/>
            <a:ext cx="915035" cy="808990"/>
          </a:xfrm>
          <a:custGeom>
            <a:avLst/>
            <a:gdLst/>
            <a:ahLst/>
            <a:cxnLst/>
            <a:rect l="l" t="t" r="r" b="b"/>
            <a:pathLst>
              <a:path w="915034" h="808990">
                <a:moveTo>
                  <a:pt x="228039" y="0"/>
                </a:moveTo>
                <a:lnTo>
                  <a:pt x="181671" y="86"/>
                </a:lnTo>
                <a:lnTo>
                  <a:pt x="137344" y="8684"/>
                </a:lnTo>
                <a:lnTo>
                  <a:pt x="96591" y="24897"/>
                </a:lnTo>
                <a:lnTo>
                  <a:pt x="60947" y="47832"/>
                </a:lnTo>
                <a:lnTo>
                  <a:pt x="31944" y="76594"/>
                </a:lnTo>
                <a:lnTo>
                  <a:pt x="11117" y="110286"/>
                </a:lnTo>
                <a:lnTo>
                  <a:pt x="0" y="148016"/>
                </a:lnTo>
                <a:lnTo>
                  <a:pt x="125" y="188887"/>
                </a:lnTo>
                <a:lnTo>
                  <a:pt x="8209" y="235084"/>
                </a:lnTo>
                <a:lnTo>
                  <a:pt x="19558" y="281268"/>
                </a:lnTo>
                <a:lnTo>
                  <a:pt x="35274" y="326718"/>
                </a:lnTo>
                <a:lnTo>
                  <a:pt x="56462" y="370713"/>
                </a:lnTo>
                <a:lnTo>
                  <a:pt x="84224" y="412534"/>
                </a:lnTo>
                <a:lnTo>
                  <a:pt x="118447" y="456348"/>
                </a:lnTo>
                <a:lnTo>
                  <a:pt x="153388" y="499386"/>
                </a:lnTo>
                <a:lnTo>
                  <a:pt x="189816" y="540971"/>
                </a:lnTo>
                <a:lnTo>
                  <a:pt x="228496" y="580428"/>
                </a:lnTo>
                <a:lnTo>
                  <a:pt x="268246" y="616403"/>
                </a:lnTo>
                <a:lnTo>
                  <a:pt x="309216" y="649749"/>
                </a:lnTo>
                <a:lnTo>
                  <a:pt x="351313" y="680356"/>
                </a:lnTo>
                <a:lnTo>
                  <a:pt x="394444" y="708116"/>
                </a:lnTo>
                <a:lnTo>
                  <a:pt x="438518" y="732918"/>
                </a:lnTo>
                <a:lnTo>
                  <a:pt x="483440" y="754655"/>
                </a:lnTo>
                <a:lnTo>
                  <a:pt x="529119" y="773216"/>
                </a:lnTo>
                <a:lnTo>
                  <a:pt x="575462" y="788494"/>
                </a:lnTo>
                <a:lnTo>
                  <a:pt x="622377" y="800378"/>
                </a:lnTo>
                <a:lnTo>
                  <a:pt x="669770" y="808761"/>
                </a:lnTo>
                <a:lnTo>
                  <a:pt x="728078" y="804992"/>
                </a:lnTo>
                <a:lnTo>
                  <a:pt x="777934" y="792000"/>
                </a:lnTo>
                <a:lnTo>
                  <a:pt x="819584" y="770812"/>
                </a:lnTo>
                <a:lnTo>
                  <a:pt x="853274" y="742456"/>
                </a:lnTo>
                <a:lnTo>
                  <a:pt x="879247" y="707963"/>
                </a:lnTo>
                <a:lnTo>
                  <a:pt x="897749" y="668359"/>
                </a:lnTo>
                <a:lnTo>
                  <a:pt x="909026" y="624674"/>
                </a:lnTo>
                <a:lnTo>
                  <a:pt x="914591" y="572397"/>
                </a:lnTo>
                <a:lnTo>
                  <a:pt x="913275" y="521891"/>
                </a:lnTo>
                <a:lnTo>
                  <a:pt x="905247" y="473270"/>
                </a:lnTo>
                <a:lnTo>
                  <a:pt x="890677" y="426648"/>
                </a:lnTo>
                <a:lnTo>
                  <a:pt x="869737" y="382137"/>
                </a:lnTo>
                <a:lnTo>
                  <a:pt x="842596" y="339851"/>
                </a:lnTo>
                <a:lnTo>
                  <a:pt x="809424" y="299903"/>
                </a:lnTo>
                <a:lnTo>
                  <a:pt x="770392" y="262407"/>
                </a:lnTo>
                <a:lnTo>
                  <a:pt x="732522" y="231389"/>
                </a:lnTo>
                <a:lnTo>
                  <a:pt x="693331" y="202441"/>
                </a:lnTo>
                <a:lnTo>
                  <a:pt x="652990" y="175345"/>
                </a:lnTo>
                <a:lnTo>
                  <a:pt x="611670" y="149886"/>
                </a:lnTo>
                <a:lnTo>
                  <a:pt x="569539" y="125846"/>
                </a:lnTo>
                <a:lnTo>
                  <a:pt x="526768" y="103009"/>
                </a:lnTo>
                <a:lnTo>
                  <a:pt x="479604" y="79212"/>
                </a:lnTo>
                <a:lnTo>
                  <a:pt x="431746" y="56988"/>
                </a:lnTo>
                <a:lnTo>
                  <a:pt x="382928" y="37145"/>
                </a:lnTo>
                <a:lnTo>
                  <a:pt x="332883" y="20494"/>
                </a:lnTo>
                <a:lnTo>
                  <a:pt x="281342" y="7842"/>
                </a:lnTo>
                <a:lnTo>
                  <a:pt x="228039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713696" y="975005"/>
            <a:ext cx="471170" cy="501650"/>
          </a:xfrm>
          <a:custGeom>
            <a:avLst/>
            <a:gdLst/>
            <a:ahLst/>
            <a:cxnLst/>
            <a:rect l="l" t="t" r="r" b="b"/>
            <a:pathLst>
              <a:path w="471170" h="501650">
                <a:moveTo>
                  <a:pt x="218630" y="0"/>
                </a:moveTo>
                <a:lnTo>
                  <a:pt x="172846" y="4246"/>
                </a:lnTo>
                <a:lnTo>
                  <a:pt x="131048" y="17167"/>
                </a:lnTo>
                <a:lnTo>
                  <a:pt x="93880" y="38064"/>
                </a:lnTo>
                <a:lnTo>
                  <a:pt x="61985" y="66236"/>
                </a:lnTo>
                <a:lnTo>
                  <a:pt x="36006" y="100986"/>
                </a:lnTo>
                <a:lnTo>
                  <a:pt x="16587" y="141614"/>
                </a:lnTo>
                <a:lnTo>
                  <a:pt x="4370" y="187420"/>
                </a:lnTo>
                <a:lnTo>
                  <a:pt x="0" y="237705"/>
                </a:lnTo>
                <a:lnTo>
                  <a:pt x="3135" y="285413"/>
                </a:lnTo>
                <a:lnTo>
                  <a:pt x="12981" y="330350"/>
                </a:lnTo>
                <a:lnTo>
                  <a:pt x="29264" y="371730"/>
                </a:lnTo>
                <a:lnTo>
                  <a:pt x="51715" y="408767"/>
                </a:lnTo>
                <a:lnTo>
                  <a:pt x="80061" y="440675"/>
                </a:lnTo>
                <a:lnTo>
                  <a:pt x="114033" y="466668"/>
                </a:lnTo>
                <a:lnTo>
                  <a:pt x="153359" y="485959"/>
                </a:lnTo>
                <a:lnTo>
                  <a:pt x="197768" y="497763"/>
                </a:lnTo>
                <a:lnTo>
                  <a:pt x="246989" y="501294"/>
                </a:lnTo>
                <a:lnTo>
                  <a:pt x="294509" y="496250"/>
                </a:lnTo>
                <a:lnTo>
                  <a:pt x="337482" y="483070"/>
                </a:lnTo>
                <a:lnTo>
                  <a:pt x="375390" y="462196"/>
                </a:lnTo>
                <a:lnTo>
                  <a:pt x="407712" y="434068"/>
                </a:lnTo>
                <a:lnTo>
                  <a:pt x="433931" y="399128"/>
                </a:lnTo>
                <a:lnTo>
                  <a:pt x="453527" y="357817"/>
                </a:lnTo>
                <a:lnTo>
                  <a:pt x="465982" y="310576"/>
                </a:lnTo>
                <a:lnTo>
                  <a:pt x="470776" y="257848"/>
                </a:lnTo>
                <a:lnTo>
                  <a:pt x="467209" y="212527"/>
                </a:lnTo>
                <a:lnTo>
                  <a:pt x="455708" y="169511"/>
                </a:lnTo>
                <a:lnTo>
                  <a:pt x="437053" y="129598"/>
                </a:lnTo>
                <a:lnTo>
                  <a:pt x="412026" y="93586"/>
                </a:lnTo>
                <a:lnTo>
                  <a:pt x="381407" y="62275"/>
                </a:lnTo>
                <a:lnTo>
                  <a:pt x="345977" y="36462"/>
                </a:lnTo>
                <a:lnTo>
                  <a:pt x="306517" y="16946"/>
                </a:lnTo>
                <a:lnTo>
                  <a:pt x="263808" y="4526"/>
                </a:lnTo>
                <a:lnTo>
                  <a:pt x="218630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64921" y="577700"/>
            <a:ext cx="361315" cy="398780"/>
          </a:xfrm>
          <a:custGeom>
            <a:avLst/>
            <a:gdLst/>
            <a:ahLst/>
            <a:cxnLst/>
            <a:rect l="l" t="t" r="r" b="b"/>
            <a:pathLst>
              <a:path w="361315" h="398780">
                <a:moveTo>
                  <a:pt x="174370" y="0"/>
                </a:moveTo>
                <a:lnTo>
                  <a:pt x="128692" y="4723"/>
                </a:lnTo>
                <a:lnTo>
                  <a:pt x="87806" y="25027"/>
                </a:lnTo>
                <a:lnTo>
                  <a:pt x="53105" y="56927"/>
                </a:lnTo>
                <a:lnTo>
                  <a:pt x="25976" y="96439"/>
                </a:lnTo>
                <a:lnTo>
                  <a:pt x="7811" y="139577"/>
                </a:lnTo>
                <a:lnTo>
                  <a:pt x="0" y="182359"/>
                </a:lnTo>
                <a:lnTo>
                  <a:pt x="4393" y="231016"/>
                </a:lnTo>
                <a:lnTo>
                  <a:pt x="21033" y="276086"/>
                </a:lnTo>
                <a:lnTo>
                  <a:pt x="47188" y="316162"/>
                </a:lnTo>
                <a:lnTo>
                  <a:pt x="80127" y="349837"/>
                </a:lnTo>
                <a:lnTo>
                  <a:pt x="117120" y="375704"/>
                </a:lnTo>
                <a:lnTo>
                  <a:pt x="155435" y="392356"/>
                </a:lnTo>
                <a:lnTo>
                  <a:pt x="192341" y="398386"/>
                </a:lnTo>
                <a:lnTo>
                  <a:pt x="235303" y="391797"/>
                </a:lnTo>
                <a:lnTo>
                  <a:pt x="274683" y="372691"/>
                </a:lnTo>
                <a:lnTo>
                  <a:pt x="308697" y="342988"/>
                </a:lnTo>
                <a:lnTo>
                  <a:pt x="335559" y="304612"/>
                </a:lnTo>
                <a:lnTo>
                  <a:pt x="353486" y="259483"/>
                </a:lnTo>
                <a:lnTo>
                  <a:pt x="360692" y="209524"/>
                </a:lnTo>
                <a:lnTo>
                  <a:pt x="357064" y="161696"/>
                </a:lnTo>
                <a:lnTo>
                  <a:pt x="344337" y="118720"/>
                </a:lnTo>
                <a:lnTo>
                  <a:pt x="323372" y="81264"/>
                </a:lnTo>
                <a:lnTo>
                  <a:pt x="295032" y="49995"/>
                </a:lnTo>
                <a:lnTo>
                  <a:pt x="260177" y="25583"/>
                </a:lnTo>
                <a:lnTo>
                  <a:pt x="219669" y="8695"/>
                </a:lnTo>
                <a:lnTo>
                  <a:pt x="174370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98817" y="5401869"/>
            <a:ext cx="265430" cy="316230"/>
          </a:xfrm>
          <a:custGeom>
            <a:avLst/>
            <a:gdLst/>
            <a:ahLst/>
            <a:cxnLst/>
            <a:rect l="l" t="t" r="r" b="b"/>
            <a:pathLst>
              <a:path w="265430" h="316229">
                <a:moveTo>
                  <a:pt x="125044" y="0"/>
                </a:moveTo>
                <a:lnTo>
                  <a:pt x="83468" y="7076"/>
                </a:lnTo>
                <a:lnTo>
                  <a:pt x="49192" y="27965"/>
                </a:lnTo>
                <a:lnTo>
                  <a:pt x="23200" y="61401"/>
                </a:lnTo>
                <a:lnTo>
                  <a:pt x="6474" y="106116"/>
                </a:lnTo>
                <a:lnTo>
                  <a:pt x="0" y="160845"/>
                </a:lnTo>
                <a:lnTo>
                  <a:pt x="6574" y="209373"/>
                </a:lnTo>
                <a:lnTo>
                  <a:pt x="26251" y="252173"/>
                </a:lnTo>
                <a:lnTo>
                  <a:pt x="56353" y="286215"/>
                </a:lnTo>
                <a:lnTo>
                  <a:pt x="94202" y="308471"/>
                </a:lnTo>
                <a:lnTo>
                  <a:pt x="137121" y="315912"/>
                </a:lnTo>
                <a:lnTo>
                  <a:pt x="174641" y="305755"/>
                </a:lnTo>
                <a:lnTo>
                  <a:pt x="209476" y="279744"/>
                </a:lnTo>
                <a:lnTo>
                  <a:pt x="238383" y="242106"/>
                </a:lnTo>
                <a:lnTo>
                  <a:pt x="258116" y="197064"/>
                </a:lnTo>
                <a:lnTo>
                  <a:pt x="265430" y="148844"/>
                </a:lnTo>
                <a:lnTo>
                  <a:pt x="258718" y="100237"/>
                </a:lnTo>
                <a:lnTo>
                  <a:pt x="239642" y="59267"/>
                </a:lnTo>
                <a:lnTo>
                  <a:pt x="209883" y="27717"/>
                </a:lnTo>
                <a:lnTo>
                  <a:pt x="171124" y="7367"/>
                </a:lnTo>
                <a:lnTo>
                  <a:pt x="125044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0049" y="24206"/>
            <a:ext cx="228219" cy="24794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29" y="4903103"/>
            <a:ext cx="184416" cy="18872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071" y="4423948"/>
            <a:ext cx="104254" cy="11192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177" y="4678976"/>
            <a:ext cx="111302" cy="11441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292" y="3987182"/>
            <a:ext cx="67932" cy="8018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62550" y="4176807"/>
            <a:ext cx="58419" cy="60325"/>
          </a:xfrm>
          <a:custGeom>
            <a:avLst/>
            <a:gdLst/>
            <a:ahLst/>
            <a:cxnLst/>
            <a:rect l="l" t="t" r="r" b="b"/>
            <a:pathLst>
              <a:path w="58420" h="60325">
                <a:moveTo>
                  <a:pt x="25552" y="0"/>
                </a:moveTo>
                <a:lnTo>
                  <a:pt x="14171" y="2704"/>
                </a:lnTo>
                <a:lnTo>
                  <a:pt x="5999" y="8689"/>
                </a:lnTo>
                <a:lnTo>
                  <a:pt x="1215" y="17766"/>
                </a:lnTo>
                <a:lnTo>
                  <a:pt x="0" y="29743"/>
                </a:lnTo>
                <a:lnTo>
                  <a:pt x="3127" y="43234"/>
                </a:lnTo>
                <a:lnTo>
                  <a:pt x="10717" y="52179"/>
                </a:lnTo>
                <a:lnTo>
                  <a:pt x="22333" y="57459"/>
                </a:lnTo>
                <a:lnTo>
                  <a:pt x="37541" y="59956"/>
                </a:lnTo>
                <a:lnTo>
                  <a:pt x="46995" y="56946"/>
                </a:lnTo>
                <a:lnTo>
                  <a:pt x="53819" y="50944"/>
                </a:lnTo>
                <a:lnTo>
                  <a:pt x="57675" y="42006"/>
                </a:lnTo>
                <a:lnTo>
                  <a:pt x="58229" y="30187"/>
                </a:lnTo>
                <a:lnTo>
                  <a:pt x="55277" y="16944"/>
                </a:lnTo>
                <a:lnTo>
                  <a:pt x="48977" y="7112"/>
                </a:lnTo>
                <a:lnTo>
                  <a:pt x="39134" y="1270"/>
                </a:lnTo>
                <a:lnTo>
                  <a:pt x="25552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71131" y="5327816"/>
            <a:ext cx="1291590" cy="494665"/>
          </a:xfrm>
          <a:custGeom>
            <a:avLst/>
            <a:gdLst/>
            <a:ahLst/>
            <a:cxnLst/>
            <a:rect l="l" t="t" r="r" b="b"/>
            <a:pathLst>
              <a:path w="1291590" h="494664">
                <a:moveTo>
                  <a:pt x="603344" y="0"/>
                </a:moveTo>
                <a:lnTo>
                  <a:pt x="554044" y="345"/>
                </a:lnTo>
                <a:lnTo>
                  <a:pt x="504601" y="2517"/>
                </a:lnTo>
                <a:lnTo>
                  <a:pt x="454999" y="6701"/>
                </a:lnTo>
                <a:lnTo>
                  <a:pt x="407188" y="12387"/>
                </a:lnTo>
                <a:lnTo>
                  <a:pt x="359815" y="19412"/>
                </a:lnTo>
                <a:lnTo>
                  <a:pt x="312909" y="27959"/>
                </a:lnTo>
                <a:lnTo>
                  <a:pt x="266499" y="38206"/>
                </a:lnTo>
                <a:lnTo>
                  <a:pt x="220617" y="50336"/>
                </a:lnTo>
                <a:lnTo>
                  <a:pt x="175289" y="64529"/>
                </a:lnTo>
                <a:lnTo>
                  <a:pt x="130547" y="80967"/>
                </a:lnTo>
                <a:lnTo>
                  <a:pt x="86420" y="99830"/>
                </a:lnTo>
                <a:lnTo>
                  <a:pt x="42533" y="126266"/>
                </a:lnTo>
                <a:lnTo>
                  <a:pt x="13719" y="157641"/>
                </a:lnTo>
                <a:lnTo>
                  <a:pt x="0" y="192960"/>
                </a:lnTo>
                <a:lnTo>
                  <a:pt x="1395" y="231227"/>
                </a:lnTo>
                <a:lnTo>
                  <a:pt x="17926" y="271445"/>
                </a:lnTo>
                <a:lnTo>
                  <a:pt x="49615" y="312618"/>
                </a:lnTo>
                <a:lnTo>
                  <a:pt x="86966" y="342520"/>
                </a:lnTo>
                <a:lnTo>
                  <a:pt x="128508" y="365298"/>
                </a:lnTo>
                <a:lnTo>
                  <a:pt x="172168" y="385526"/>
                </a:lnTo>
                <a:lnTo>
                  <a:pt x="216781" y="402528"/>
                </a:lnTo>
                <a:lnTo>
                  <a:pt x="262163" y="416855"/>
                </a:lnTo>
                <a:lnTo>
                  <a:pt x="308133" y="429061"/>
                </a:lnTo>
                <a:lnTo>
                  <a:pt x="354509" y="439699"/>
                </a:lnTo>
                <a:lnTo>
                  <a:pt x="401110" y="449323"/>
                </a:lnTo>
                <a:lnTo>
                  <a:pt x="494255" y="467736"/>
                </a:lnTo>
                <a:lnTo>
                  <a:pt x="546764" y="477157"/>
                </a:lnTo>
                <a:lnTo>
                  <a:pt x="599339" y="484194"/>
                </a:lnTo>
                <a:lnTo>
                  <a:pt x="651671" y="489128"/>
                </a:lnTo>
                <a:lnTo>
                  <a:pt x="703451" y="492237"/>
                </a:lnTo>
                <a:lnTo>
                  <a:pt x="754369" y="493803"/>
                </a:lnTo>
                <a:lnTo>
                  <a:pt x="804117" y="494104"/>
                </a:lnTo>
                <a:lnTo>
                  <a:pt x="852385" y="493420"/>
                </a:lnTo>
                <a:lnTo>
                  <a:pt x="898864" y="492031"/>
                </a:lnTo>
                <a:lnTo>
                  <a:pt x="1118396" y="491942"/>
                </a:lnTo>
                <a:lnTo>
                  <a:pt x="1175647" y="485446"/>
                </a:lnTo>
                <a:lnTo>
                  <a:pt x="1221211" y="466736"/>
                </a:lnTo>
                <a:lnTo>
                  <a:pt x="1255319" y="435753"/>
                </a:lnTo>
                <a:lnTo>
                  <a:pt x="1278201" y="392438"/>
                </a:lnTo>
                <a:lnTo>
                  <a:pt x="1290378" y="340032"/>
                </a:lnTo>
                <a:lnTo>
                  <a:pt x="1291466" y="287236"/>
                </a:lnTo>
                <a:lnTo>
                  <a:pt x="1281954" y="237543"/>
                </a:lnTo>
                <a:lnTo>
                  <a:pt x="1262329" y="194446"/>
                </a:lnTo>
                <a:lnTo>
                  <a:pt x="1233077" y="161437"/>
                </a:lnTo>
                <a:lnTo>
                  <a:pt x="1189761" y="129823"/>
                </a:lnTo>
                <a:lnTo>
                  <a:pt x="1144534" y="102068"/>
                </a:lnTo>
                <a:lnTo>
                  <a:pt x="1097454" y="78352"/>
                </a:lnTo>
                <a:lnTo>
                  <a:pt x="1048579" y="58856"/>
                </a:lnTo>
                <a:lnTo>
                  <a:pt x="997967" y="43760"/>
                </a:lnTo>
                <a:lnTo>
                  <a:pt x="945676" y="33244"/>
                </a:lnTo>
                <a:lnTo>
                  <a:pt x="896963" y="25964"/>
                </a:lnTo>
                <a:lnTo>
                  <a:pt x="848210" y="19220"/>
                </a:lnTo>
                <a:lnTo>
                  <a:pt x="799404" y="13197"/>
                </a:lnTo>
                <a:lnTo>
                  <a:pt x="750530" y="8079"/>
                </a:lnTo>
                <a:lnTo>
                  <a:pt x="701571" y="4051"/>
                </a:lnTo>
                <a:lnTo>
                  <a:pt x="652514" y="1296"/>
                </a:lnTo>
                <a:lnTo>
                  <a:pt x="603344" y="0"/>
                </a:lnTo>
                <a:close/>
              </a:path>
            </a:pathLst>
          </a:custGeom>
          <a:solidFill>
            <a:srgbClr val="48687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96976"/>
                </a:solidFill>
                <a:latin typeface="PT Sans Caption"/>
                <a:cs typeface="PT Sans Cap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0530" cy="7655559"/>
          </a:xfrm>
          <a:custGeom>
            <a:avLst/>
            <a:gdLst/>
            <a:ahLst/>
            <a:cxnLst/>
            <a:rect l="l" t="t" r="r" b="b"/>
            <a:pathLst>
              <a:path w="14400530" h="7655559">
                <a:moveTo>
                  <a:pt x="0" y="7655293"/>
                </a:moveTo>
                <a:lnTo>
                  <a:pt x="14399996" y="7655293"/>
                </a:lnTo>
                <a:lnTo>
                  <a:pt x="14399996" y="0"/>
                </a:lnTo>
                <a:lnTo>
                  <a:pt x="0" y="0"/>
                </a:lnTo>
                <a:lnTo>
                  <a:pt x="0" y="7655293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109" y="423416"/>
            <a:ext cx="13113580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96976"/>
                </a:solidFill>
                <a:latin typeface="PT Sans Caption"/>
                <a:cs typeface="PT Sans Cap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712" y="2921030"/>
            <a:ext cx="5899784" cy="448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96976"/>
                </a:solidFill>
                <a:latin typeface="DMSans18pt-SemiBold"/>
                <a:cs typeface="DMSans18pt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2" y="7535418"/>
            <a:ext cx="4608576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0" y="7535418"/>
            <a:ext cx="3312414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296" y="7535418"/>
            <a:ext cx="3312414" cy="40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jp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jpg"/><Relationship Id="rId15" Type="http://schemas.openxmlformats.org/officeDocument/2006/relationships/image" Target="../media/image52.png"/><Relationship Id="rId23" Type="http://schemas.openxmlformats.org/officeDocument/2006/relationships/image" Target="../media/image60.jpg"/><Relationship Id="rId28" Type="http://schemas.openxmlformats.org/officeDocument/2006/relationships/image" Target="../media/image65.jpg"/><Relationship Id="rId10" Type="http://schemas.openxmlformats.org/officeDocument/2006/relationships/image" Target="../media/image47.jp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jp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hyperlink" Target="https://lnkd.in/egsfFjfy" TargetMode="External"/><Relationship Id="rId4" Type="http://schemas.openxmlformats.org/officeDocument/2006/relationships/hyperlink" Target="https://lnkd.in/eUhxz4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exus.inhiveglob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14400530" cy="6603365"/>
            <a:chOff x="0" y="5"/>
            <a:chExt cx="14400530" cy="6603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827" y="5"/>
              <a:ext cx="8799169" cy="25757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61376"/>
              <a:ext cx="7337622" cy="51135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74456" y="6312154"/>
              <a:ext cx="977900" cy="291465"/>
            </a:xfrm>
            <a:custGeom>
              <a:avLst/>
              <a:gdLst/>
              <a:ahLst/>
              <a:cxnLst/>
              <a:rect l="l" t="t" r="r" b="b"/>
              <a:pathLst>
                <a:path w="977900" h="291465">
                  <a:moveTo>
                    <a:pt x="311061" y="291147"/>
                  </a:moveTo>
                  <a:lnTo>
                    <a:pt x="296075" y="271106"/>
                  </a:lnTo>
                  <a:lnTo>
                    <a:pt x="271056" y="237667"/>
                  </a:lnTo>
                  <a:lnTo>
                    <a:pt x="271056" y="271106"/>
                  </a:lnTo>
                  <a:lnTo>
                    <a:pt x="228536" y="271106"/>
                  </a:lnTo>
                  <a:lnTo>
                    <a:pt x="158038" y="176847"/>
                  </a:lnTo>
                  <a:lnTo>
                    <a:pt x="40754" y="20040"/>
                  </a:lnTo>
                  <a:lnTo>
                    <a:pt x="83273" y="20040"/>
                  </a:lnTo>
                  <a:lnTo>
                    <a:pt x="271056" y="271106"/>
                  </a:lnTo>
                  <a:lnTo>
                    <a:pt x="271056" y="237667"/>
                  </a:lnTo>
                  <a:lnTo>
                    <a:pt x="184200" y="121539"/>
                  </a:lnTo>
                  <a:lnTo>
                    <a:pt x="199250" y="105283"/>
                  </a:lnTo>
                  <a:lnTo>
                    <a:pt x="296697" y="0"/>
                  </a:lnTo>
                  <a:lnTo>
                    <a:pt x="269494" y="0"/>
                  </a:lnTo>
                  <a:lnTo>
                    <a:pt x="172046" y="105283"/>
                  </a:lnTo>
                  <a:lnTo>
                    <a:pt x="108305" y="20040"/>
                  </a:lnTo>
                  <a:lnTo>
                    <a:pt x="93319" y="0"/>
                  </a:lnTo>
                  <a:lnTo>
                    <a:pt x="749" y="0"/>
                  </a:lnTo>
                  <a:lnTo>
                    <a:pt x="120853" y="160591"/>
                  </a:lnTo>
                  <a:lnTo>
                    <a:pt x="0" y="291147"/>
                  </a:lnTo>
                  <a:lnTo>
                    <a:pt x="27190" y="291147"/>
                  </a:lnTo>
                  <a:lnTo>
                    <a:pt x="133007" y="176847"/>
                  </a:lnTo>
                  <a:lnTo>
                    <a:pt x="218503" y="291147"/>
                  </a:lnTo>
                  <a:lnTo>
                    <a:pt x="311061" y="291147"/>
                  </a:lnTo>
                  <a:close/>
                </a:path>
                <a:path w="977900" h="291465">
                  <a:moveTo>
                    <a:pt x="621220" y="146443"/>
                  </a:moveTo>
                  <a:lnTo>
                    <a:pt x="613752" y="100164"/>
                  </a:lnTo>
                  <a:lnTo>
                    <a:pt x="592950" y="59969"/>
                  </a:lnTo>
                  <a:lnTo>
                    <a:pt x="561251" y="28257"/>
                  </a:lnTo>
                  <a:lnTo>
                    <a:pt x="521055" y="7467"/>
                  </a:lnTo>
                  <a:lnTo>
                    <a:pt x="474764" y="0"/>
                  </a:lnTo>
                  <a:lnTo>
                    <a:pt x="428472" y="7480"/>
                  </a:lnTo>
                  <a:lnTo>
                    <a:pt x="388264" y="28270"/>
                  </a:lnTo>
                  <a:lnTo>
                    <a:pt x="356565" y="59969"/>
                  </a:lnTo>
                  <a:lnTo>
                    <a:pt x="335775" y="100177"/>
                  </a:lnTo>
                  <a:lnTo>
                    <a:pt x="328307" y="146469"/>
                  </a:lnTo>
                  <a:lnTo>
                    <a:pt x="337693" y="198183"/>
                  </a:lnTo>
                  <a:lnTo>
                    <a:pt x="363562" y="241795"/>
                  </a:lnTo>
                  <a:lnTo>
                    <a:pt x="402488" y="273888"/>
                  </a:lnTo>
                  <a:lnTo>
                    <a:pt x="451027" y="291007"/>
                  </a:lnTo>
                  <a:lnTo>
                    <a:pt x="451866" y="291122"/>
                  </a:lnTo>
                  <a:lnTo>
                    <a:pt x="451866" y="188785"/>
                  </a:lnTo>
                  <a:lnTo>
                    <a:pt x="414680" y="188785"/>
                  </a:lnTo>
                  <a:lnTo>
                    <a:pt x="414680" y="146443"/>
                  </a:lnTo>
                  <a:lnTo>
                    <a:pt x="451866" y="146443"/>
                  </a:lnTo>
                  <a:lnTo>
                    <a:pt x="451866" y="114198"/>
                  </a:lnTo>
                  <a:lnTo>
                    <a:pt x="451586" y="108750"/>
                  </a:lnTo>
                  <a:lnTo>
                    <a:pt x="455650" y="88646"/>
                  </a:lnTo>
                  <a:lnTo>
                    <a:pt x="466725" y="72212"/>
                  </a:lnTo>
                  <a:lnTo>
                    <a:pt x="483158" y="61125"/>
                  </a:lnTo>
                  <a:lnTo>
                    <a:pt x="503275" y="57061"/>
                  </a:lnTo>
                  <a:lnTo>
                    <a:pt x="507212" y="57213"/>
                  </a:lnTo>
                  <a:lnTo>
                    <a:pt x="515924" y="57505"/>
                  </a:lnTo>
                  <a:lnTo>
                    <a:pt x="524497" y="58102"/>
                  </a:lnTo>
                  <a:lnTo>
                    <a:pt x="532955" y="59029"/>
                  </a:lnTo>
                  <a:lnTo>
                    <a:pt x="539991" y="60071"/>
                  </a:lnTo>
                  <a:lnTo>
                    <a:pt x="539991" y="96100"/>
                  </a:lnTo>
                  <a:lnTo>
                    <a:pt x="518731" y="95923"/>
                  </a:lnTo>
                  <a:lnTo>
                    <a:pt x="510489" y="97586"/>
                  </a:lnTo>
                  <a:lnTo>
                    <a:pt x="503758" y="102133"/>
                  </a:lnTo>
                  <a:lnTo>
                    <a:pt x="499224" y="108851"/>
                  </a:lnTo>
                  <a:lnTo>
                    <a:pt x="497560" y="117754"/>
                  </a:lnTo>
                  <a:lnTo>
                    <a:pt x="497636" y="146443"/>
                  </a:lnTo>
                  <a:lnTo>
                    <a:pt x="538251" y="146443"/>
                  </a:lnTo>
                  <a:lnTo>
                    <a:pt x="531761" y="188785"/>
                  </a:lnTo>
                  <a:lnTo>
                    <a:pt x="497636" y="188785"/>
                  </a:lnTo>
                  <a:lnTo>
                    <a:pt x="497636" y="291122"/>
                  </a:lnTo>
                  <a:lnTo>
                    <a:pt x="546658" y="273926"/>
                  </a:lnTo>
                  <a:lnTo>
                    <a:pt x="585838" y="241795"/>
                  </a:lnTo>
                  <a:lnTo>
                    <a:pt x="611809" y="198158"/>
                  </a:lnTo>
                  <a:lnTo>
                    <a:pt x="621220" y="146443"/>
                  </a:lnTo>
                  <a:close/>
                </a:path>
                <a:path w="977900" h="291465">
                  <a:moveTo>
                    <a:pt x="905878" y="145402"/>
                  </a:moveTo>
                  <a:lnTo>
                    <a:pt x="900036" y="116522"/>
                  </a:lnTo>
                  <a:lnTo>
                    <a:pt x="887006" y="97243"/>
                  </a:lnTo>
                  <a:lnTo>
                    <a:pt x="884097" y="92951"/>
                  </a:lnTo>
                  <a:lnTo>
                    <a:pt x="879779" y="90055"/>
                  </a:lnTo>
                  <a:lnTo>
                    <a:pt x="879779" y="145402"/>
                  </a:lnTo>
                  <a:lnTo>
                    <a:pt x="875982" y="164160"/>
                  </a:lnTo>
                  <a:lnTo>
                    <a:pt x="865644" y="179476"/>
                  </a:lnTo>
                  <a:lnTo>
                    <a:pt x="850303" y="189801"/>
                  </a:lnTo>
                  <a:lnTo>
                    <a:pt x="831507" y="193586"/>
                  </a:lnTo>
                  <a:lnTo>
                    <a:pt x="812711" y="189801"/>
                  </a:lnTo>
                  <a:lnTo>
                    <a:pt x="797369" y="179476"/>
                  </a:lnTo>
                  <a:lnTo>
                    <a:pt x="787019" y="164160"/>
                  </a:lnTo>
                  <a:lnTo>
                    <a:pt x="783221" y="145402"/>
                  </a:lnTo>
                  <a:lnTo>
                    <a:pt x="787019" y="126669"/>
                  </a:lnTo>
                  <a:lnTo>
                    <a:pt x="797369" y="111366"/>
                  </a:lnTo>
                  <a:lnTo>
                    <a:pt x="812711" y="101041"/>
                  </a:lnTo>
                  <a:lnTo>
                    <a:pt x="831507" y="97243"/>
                  </a:lnTo>
                  <a:lnTo>
                    <a:pt x="850303" y="101041"/>
                  </a:lnTo>
                  <a:lnTo>
                    <a:pt x="865644" y="111366"/>
                  </a:lnTo>
                  <a:lnTo>
                    <a:pt x="875982" y="126669"/>
                  </a:lnTo>
                  <a:lnTo>
                    <a:pt x="879779" y="145402"/>
                  </a:lnTo>
                  <a:lnTo>
                    <a:pt x="879779" y="90055"/>
                  </a:lnTo>
                  <a:lnTo>
                    <a:pt x="860463" y="77050"/>
                  </a:lnTo>
                  <a:lnTo>
                    <a:pt x="831507" y="71221"/>
                  </a:lnTo>
                  <a:lnTo>
                    <a:pt x="802551" y="77050"/>
                  </a:lnTo>
                  <a:lnTo>
                    <a:pt x="778916" y="92951"/>
                  </a:lnTo>
                  <a:lnTo>
                    <a:pt x="762965" y="116522"/>
                  </a:lnTo>
                  <a:lnTo>
                    <a:pt x="757123" y="145402"/>
                  </a:lnTo>
                  <a:lnTo>
                    <a:pt x="762965" y="174294"/>
                  </a:lnTo>
                  <a:lnTo>
                    <a:pt x="778916" y="197878"/>
                  </a:lnTo>
                  <a:lnTo>
                    <a:pt x="802551" y="213779"/>
                  </a:lnTo>
                  <a:lnTo>
                    <a:pt x="831507" y="219608"/>
                  </a:lnTo>
                  <a:lnTo>
                    <a:pt x="860463" y="213779"/>
                  </a:lnTo>
                  <a:lnTo>
                    <a:pt x="884097" y="197878"/>
                  </a:lnTo>
                  <a:lnTo>
                    <a:pt x="886993" y="193586"/>
                  </a:lnTo>
                  <a:lnTo>
                    <a:pt x="900036" y="174294"/>
                  </a:lnTo>
                  <a:lnTo>
                    <a:pt x="905878" y="145402"/>
                  </a:lnTo>
                  <a:close/>
                </a:path>
                <a:path w="977900" h="291465">
                  <a:moveTo>
                    <a:pt x="926223" y="58712"/>
                  </a:moveTo>
                  <a:lnTo>
                    <a:pt x="918425" y="50939"/>
                  </a:lnTo>
                  <a:lnTo>
                    <a:pt x="899223" y="50939"/>
                  </a:lnTo>
                  <a:lnTo>
                    <a:pt x="891438" y="58712"/>
                  </a:lnTo>
                  <a:lnTo>
                    <a:pt x="891438" y="77838"/>
                  </a:lnTo>
                  <a:lnTo>
                    <a:pt x="899223" y="85610"/>
                  </a:lnTo>
                  <a:lnTo>
                    <a:pt x="918425" y="85610"/>
                  </a:lnTo>
                  <a:lnTo>
                    <a:pt x="926223" y="77838"/>
                  </a:lnTo>
                  <a:lnTo>
                    <a:pt x="926223" y="58712"/>
                  </a:lnTo>
                  <a:close/>
                </a:path>
                <a:path w="977900" h="291465">
                  <a:moveTo>
                    <a:pt x="977455" y="125488"/>
                  </a:moveTo>
                  <a:lnTo>
                    <a:pt x="974394" y="75006"/>
                  </a:lnTo>
                  <a:lnTo>
                    <a:pt x="966012" y="44564"/>
                  </a:lnTo>
                  <a:lnTo>
                    <a:pt x="952474" y="25793"/>
                  </a:lnTo>
                  <a:lnTo>
                    <a:pt x="952030" y="25171"/>
                  </a:lnTo>
                  <a:lnTo>
                    <a:pt x="951445" y="24726"/>
                  </a:lnTo>
                  <a:lnTo>
                    <a:pt x="951445" y="127254"/>
                  </a:lnTo>
                  <a:lnTo>
                    <a:pt x="949413" y="203809"/>
                  </a:lnTo>
                  <a:lnTo>
                    <a:pt x="930135" y="250710"/>
                  </a:lnTo>
                  <a:lnTo>
                    <a:pt x="851992" y="265176"/>
                  </a:lnTo>
                  <a:lnTo>
                    <a:pt x="772972" y="263017"/>
                  </a:lnTo>
                  <a:lnTo>
                    <a:pt x="729361" y="247281"/>
                  </a:lnTo>
                  <a:lnTo>
                    <a:pt x="714057" y="201295"/>
                  </a:lnTo>
                  <a:lnTo>
                    <a:pt x="712597" y="157568"/>
                  </a:lnTo>
                  <a:lnTo>
                    <a:pt x="712647" y="145402"/>
                  </a:lnTo>
                  <a:lnTo>
                    <a:pt x="713587" y="87020"/>
                  </a:lnTo>
                  <a:lnTo>
                    <a:pt x="729411" y="43561"/>
                  </a:lnTo>
                  <a:lnTo>
                    <a:pt x="767372" y="28105"/>
                  </a:lnTo>
                  <a:lnTo>
                    <a:pt x="813219" y="25793"/>
                  </a:lnTo>
                  <a:lnTo>
                    <a:pt x="890041" y="27787"/>
                  </a:lnTo>
                  <a:lnTo>
                    <a:pt x="933589" y="43561"/>
                  </a:lnTo>
                  <a:lnTo>
                    <a:pt x="949134" y="81508"/>
                  </a:lnTo>
                  <a:lnTo>
                    <a:pt x="951445" y="127254"/>
                  </a:lnTo>
                  <a:lnTo>
                    <a:pt x="951445" y="24726"/>
                  </a:lnTo>
                  <a:lnTo>
                    <a:pt x="936244" y="13106"/>
                  </a:lnTo>
                  <a:lnTo>
                    <a:pt x="908265" y="4368"/>
                  </a:lnTo>
                  <a:lnTo>
                    <a:pt x="857110" y="203"/>
                  </a:lnTo>
                  <a:lnTo>
                    <a:pt x="771779" y="1790"/>
                  </a:lnTo>
                  <a:lnTo>
                    <a:pt x="724128" y="14706"/>
                  </a:lnTo>
                  <a:lnTo>
                    <a:pt x="693394" y="52959"/>
                  </a:lnTo>
                  <a:lnTo>
                    <a:pt x="686727" y="111366"/>
                  </a:lnTo>
                  <a:lnTo>
                    <a:pt x="686396" y="157568"/>
                  </a:lnTo>
                  <a:lnTo>
                    <a:pt x="688340" y="205790"/>
                  </a:lnTo>
                  <a:lnTo>
                    <a:pt x="701319" y="253847"/>
                  </a:lnTo>
                  <a:lnTo>
                    <a:pt x="736625" y="282308"/>
                  </a:lnTo>
                  <a:lnTo>
                    <a:pt x="839863" y="291134"/>
                  </a:lnTo>
                  <a:lnTo>
                    <a:pt x="891032" y="289191"/>
                  </a:lnTo>
                  <a:lnTo>
                    <a:pt x="927862" y="281292"/>
                  </a:lnTo>
                  <a:lnTo>
                    <a:pt x="952906" y="265544"/>
                  </a:lnTo>
                  <a:lnTo>
                    <a:pt x="953135" y="265176"/>
                  </a:lnTo>
                  <a:lnTo>
                    <a:pt x="968743" y="240055"/>
                  </a:lnTo>
                  <a:lnTo>
                    <a:pt x="975499" y="203809"/>
                  </a:lnTo>
                  <a:lnTo>
                    <a:pt x="977455" y="125488"/>
                  </a:lnTo>
                  <a:close/>
                </a:path>
              </a:pathLst>
            </a:custGeom>
            <a:solidFill>
              <a:srgbClr val="496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37403" y="3070855"/>
            <a:ext cx="5193070" cy="803425"/>
          </a:xfrm>
          <a:prstGeom prst="rect">
            <a:avLst/>
          </a:prstGeom>
        </p:spPr>
        <p:txBody>
          <a:bodyPr vert="horz" wrap="square" lIns="0" tIns="173990" rIns="0" bIns="0" rtlCol="0" anchor="t">
            <a:spAutoFit/>
          </a:bodyPr>
          <a:lstStyle/>
          <a:p>
            <a:pPr marL="12700" marR="20320">
              <a:lnSpc>
                <a:spcPts val="5380"/>
              </a:lnSpc>
              <a:spcBef>
                <a:spcPts val="1370"/>
              </a:spcBef>
            </a:pPr>
            <a:r>
              <a:rPr sz="3200" b="1" spc="-365">
                <a:solidFill>
                  <a:srgbClr val="496976"/>
                </a:solidFill>
                <a:latin typeface="DMSans18pt-Black"/>
                <a:cs typeface="DMSans18pt-Black"/>
              </a:rPr>
              <a:t>VALUE </a:t>
            </a:r>
            <a:r>
              <a:rPr lang="en-GB" sz="3200" b="1" spc="-365" dirty="0">
                <a:solidFill>
                  <a:srgbClr val="496976"/>
                </a:solidFill>
                <a:latin typeface="DMSans18pt-Black"/>
                <a:cs typeface="DMSans18pt-Black"/>
              </a:rPr>
              <a:t> </a:t>
            </a:r>
            <a:r>
              <a:rPr lang="en-GB" sz="3200" b="1" spc="-220">
                <a:solidFill>
                  <a:srgbClr val="496976"/>
                </a:solidFill>
                <a:latin typeface="DMSans18pt-Black"/>
                <a:cs typeface="DMSans18pt-Black"/>
              </a:rPr>
              <a:t>PROPOSITION</a:t>
            </a:r>
            <a:endParaRPr lang="en-US" sz="3200" b="1" spc="-20">
              <a:solidFill>
                <a:srgbClr val="4E9990"/>
              </a:solidFill>
              <a:latin typeface="DMSans18pt-Black"/>
              <a:cs typeface="DMSans18pt-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40509" y="5437987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4">
                <a:moveTo>
                  <a:pt x="1091514" y="7213"/>
                </a:moveTo>
                <a:lnTo>
                  <a:pt x="1070889" y="4064"/>
                </a:lnTo>
                <a:lnTo>
                  <a:pt x="1048829" y="2933"/>
                </a:lnTo>
                <a:lnTo>
                  <a:pt x="1000099" y="2921"/>
                </a:lnTo>
                <a:lnTo>
                  <a:pt x="1008240" y="3962"/>
                </a:lnTo>
                <a:lnTo>
                  <a:pt x="1015072" y="4648"/>
                </a:lnTo>
                <a:lnTo>
                  <a:pt x="1021156" y="4965"/>
                </a:lnTo>
                <a:lnTo>
                  <a:pt x="1027112" y="4927"/>
                </a:lnTo>
                <a:lnTo>
                  <a:pt x="1037336" y="4343"/>
                </a:lnTo>
                <a:lnTo>
                  <a:pt x="1029385" y="9245"/>
                </a:lnTo>
                <a:lnTo>
                  <a:pt x="1038237" y="8737"/>
                </a:lnTo>
                <a:lnTo>
                  <a:pt x="1091514" y="7213"/>
                </a:lnTo>
                <a:close/>
              </a:path>
              <a:path w="2865754" h="128904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93" y="1498"/>
                </a:lnTo>
                <a:lnTo>
                  <a:pt x="1446377" y="762"/>
                </a:lnTo>
                <a:close/>
              </a:path>
              <a:path w="2865754" h="128904">
                <a:moveTo>
                  <a:pt x="1447025" y="12979"/>
                </a:moveTo>
                <a:lnTo>
                  <a:pt x="1444498" y="12776"/>
                </a:lnTo>
                <a:lnTo>
                  <a:pt x="1441970" y="12649"/>
                </a:lnTo>
                <a:lnTo>
                  <a:pt x="1439456" y="12585"/>
                </a:lnTo>
                <a:lnTo>
                  <a:pt x="1444510" y="12827"/>
                </a:lnTo>
                <a:lnTo>
                  <a:pt x="1447025" y="12979"/>
                </a:lnTo>
                <a:close/>
              </a:path>
              <a:path w="2865754" h="128904">
                <a:moveTo>
                  <a:pt x="1545831" y="53060"/>
                </a:moveTo>
                <a:lnTo>
                  <a:pt x="1545361" y="53174"/>
                </a:lnTo>
                <a:lnTo>
                  <a:pt x="1545831" y="53060"/>
                </a:lnTo>
                <a:close/>
              </a:path>
              <a:path w="2865754" h="128904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4">
                <a:moveTo>
                  <a:pt x="1753400" y="2184"/>
                </a:moveTo>
                <a:lnTo>
                  <a:pt x="1730286" y="1219"/>
                </a:lnTo>
                <a:lnTo>
                  <a:pt x="1708048" y="1244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4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4">
                <a:moveTo>
                  <a:pt x="2151151" y="59499"/>
                </a:moveTo>
                <a:lnTo>
                  <a:pt x="2097100" y="59499"/>
                </a:lnTo>
                <a:lnTo>
                  <a:pt x="2110562" y="59664"/>
                </a:lnTo>
                <a:lnTo>
                  <a:pt x="2151151" y="59499"/>
                </a:lnTo>
                <a:close/>
              </a:path>
              <a:path w="2865754" h="128904">
                <a:moveTo>
                  <a:pt x="2162467" y="59499"/>
                </a:moveTo>
                <a:lnTo>
                  <a:pt x="2154923" y="59486"/>
                </a:lnTo>
                <a:lnTo>
                  <a:pt x="2151151" y="59499"/>
                </a:lnTo>
                <a:lnTo>
                  <a:pt x="2162467" y="59499"/>
                </a:lnTo>
                <a:close/>
              </a:path>
              <a:path w="2865754" h="128904">
                <a:moveTo>
                  <a:pt x="2222182" y="22860"/>
                </a:moveTo>
                <a:lnTo>
                  <a:pt x="2185403" y="21805"/>
                </a:lnTo>
                <a:lnTo>
                  <a:pt x="2162543" y="20891"/>
                </a:lnTo>
                <a:lnTo>
                  <a:pt x="2151329" y="20828"/>
                </a:lnTo>
                <a:lnTo>
                  <a:pt x="2140585" y="20459"/>
                </a:lnTo>
                <a:lnTo>
                  <a:pt x="2122589" y="17932"/>
                </a:lnTo>
                <a:lnTo>
                  <a:pt x="2113711" y="17310"/>
                </a:lnTo>
                <a:lnTo>
                  <a:pt x="2084311" y="16383"/>
                </a:lnTo>
                <a:lnTo>
                  <a:pt x="2073440" y="16649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39" y="23190"/>
                </a:lnTo>
                <a:lnTo>
                  <a:pt x="2108403" y="23888"/>
                </a:lnTo>
                <a:lnTo>
                  <a:pt x="2125903" y="23964"/>
                </a:lnTo>
                <a:lnTo>
                  <a:pt x="2144801" y="22212"/>
                </a:lnTo>
                <a:lnTo>
                  <a:pt x="2147913" y="22072"/>
                </a:lnTo>
                <a:lnTo>
                  <a:pt x="2157615" y="23507"/>
                </a:lnTo>
                <a:lnTo>
                  <a:pt x="2166632" y="24218"/>
                </a:lnTo>
                <a:lnTo>
                  <a:pt x="2175903" y="24422"/>
                </a:lnTo>
                <a:lnTo>
                  <a:pt x="2203627" y="23279"/>
                </a:lnTo>
                <a:lnTo>
                  <a:pt x="2222182" y="22860"/>
                </a:lnTo>
                <a:close/>
              </a:path>
              <a:path w="2865754" h="128904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4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44"/>
                </a:lnTo>
                <a:lnTo>
                  <a:pt x="2275078" y="52666"/>
                </a:lnTo>
                <a:lnTo>
                  <a:pt x="2284438" y="52133"/>
                </a:lnTo>
                <a:lnTo>
                  <a:pt x="2293493" y="51333"/>
                </a:lnTo>
                <a:close/>
              </a:path>
              <a:path w="2865754" h="128904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62" y="63004"/>
                </a:lnTo>
                <a:lnTo>
                  <a:pt x="2362835" y="62153"/>
                </a:lnTo>
                <a:lnTo>
                  <a:pt x="2375166" y="61683"/>
                </a:lnTo>
                <a:close/>
              </a:path>
              <a:path w="2865754" h="128904">
                <a:moveTo>
                  <a:pt x="2428557" y="52273"/>
                </a:moveTo>
                <a:lnTo>
                  <a:pt x="2412631" y="50952"/>
                </a:lnTo>
                <a:lnTo>
                  <a:pt x="2404808" y="50444"/>
                </a:lnTo>
                <a:lnTo>
                  <a:pt x="2411311" y="51752"/>
                </a:lnTo>
                <a:lnTo>
                  <a:pt x="2419388" y="52285"/>
                </a:lnTo>
                <a:lnTo>
                  <a:pt x="2428557" y="52273"/>
                </a:lnTo>
                <a:close/>
              </a:path>
              <a:path w="2865754" h="128904">
                <a:moveTo>
                  <a:pt x="2456700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35" y="54279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00" y="54381"/>
                </a:lnTo>
                <a:close/>
              </a:path>
              <a:path w="2865754" h="128904">
                <a:moveTo>
                  <a:pt x="2543708" y="67640"/>
                </a:moveTo>
                <a:lnTo>
                  <a:pt x="2536202" y="66509"/>
                </a:lnTo>
                <a:lnTo>
                  <a:pt x="2527579" y="64350"/>
                </a:lnTo>
                <a:lnTo>
                  <a:pt x="2521699" y="64719"/>
                </a:lnTo>
                <a:lnTo>
                  <a:pt x="2501354" y="64998"/>
                </a:lnTo>
                <a:lnTo>
                  <a:pt x="2482685" y="63728"/>
                </a:lnTo>
                <a:lnTo>
                  <a:pt x="2464600" y="61810"/>
                </a:lnTo>
                <a:lnTo>
                  <a:pt x="2446007" y="60121"/>
                </a:lnTo>
                <a:lnTo>
                  <a:pt x="2456053" y="59575"/>
                </a:lnTo>
                <a:lnTo>
                  <a:pt x="2445512" y="58597"/>
                </a:lnTo>
                <a:lnTo>
                  <a:pt x="2436711" y="59156"/>
                </a:lnTo>
                <a:lnTo>
                  <a:pt x="2420404" y="62382"/>
                </a:lnTo>
                <a:lnTo>
                  <a:pt x="2543708" y="67640"/>
                </a:lnTo>
                <a:close/>
              </a:path>
              <a:path w="2865754" h="128904">
                <a:moveTo>
                  <a:pt x="2544203" y="54546"/>
                </a:moveTo>
                <a:lnTo>
                  <a:pt x="2544051" y="53213"/>
                </a:lnTo>
                <a:lnTo>
                  <a:pt x="2475268" y="51041"/>
                </a:lnTo>
                <a:lnTo>
                  <a:pt x="2482126" y="52984"/>
                </a:lnTo>
                <a:lnTo>
                  <a:pt x="2481516" y="53708"/>
                </a:lnTo>
                <a:lnTo>
                  <a:pt x="2474036" y="54165"/>
                </a:lnTo>
                <a:lnTo>
                  <a:pt x="2456713" y="54381"/>
                </a:lnTo>
                <a:lnTo>
                  <a:pt x="2478709" y="55118"/>
                </a:lnTo>
                <a:lnTo>
                  <a:pt x="2500592" y="55168"/>
                </a:lnTo>
                <a:lnTo>
                  <a:pt x="2544203" y="54546"/>
                </a:lnTo>
                <a:close/>
              </a:path>
              <a:path w="2865754" h="128904">
                <a:moveTo>
                  <a:pt x="2545080" y="67703"/>
                </a:moveTo>
                <a:lnTo>
                  <a:pt x="2543708" y="67640"/>
                </a:lnTo>
                <a:lnTo>
                  <a:pt x="2544572" y="67767"/>
                </a:lnTo>
                <a:lnTo>
                  <a:pt x="2545080" y="67703"/>
                </a:lnTo>
                <a:close/>
              </a:path>
              <a:path w="2865754" h="128904">
                <a:moveTo>
                  <a:pt x="2635148" y="26530"/>
                </a:moveTo>
                <a:lnTo>
                  <a:pt x="2564917" y="24498"/>
                </a:lnTo>
                <a:lnTo>
                  <a:pt x="2582265" y="25400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30"/>
                </a:lnTo>
                <a:close/>
              </a:path>
              <a:path w="2865754" h="128904">
                <a:moveTo>
                  <a:pt x="2648572" y="50977"/>
                </a:moveTo>
                <a:lnTo>
                  <a:pt x="2643797" y="48780"/>
                </a:lnTo>
                <a:lnTo>
                  <a:pt x="2640203" y="46926"/>
                </a:lnTo>
                <a:lnTo>
                  <a:pt x="2628544" y="49784"/>
                </a:lnTo>
                <a:lnTo>
                  <a:pt x="2621737" y="50838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29" y="49771"/>
                </a:lnTo>
                <a:lnTo>
                  <a:pt x="2590977" y="48666"/>
                </a:lnTo>
                <a:lnTo>
                  <a:pt x="2582888" y="48107"/>
                </a:lnTo>
                <a:lnTo>
                  <a:pt x="2580729" y="48069"/>
                </a:lnTo>
                <a:lnTo>
                  <a:pt x="2574633" y="47980"/>
                </a:lnTo>
                <a:lnTo>
                  <a:pt x="2559177" y="48069"/>
                </a:lnTo>
                <a:lnTo>
                  <a:pt x="2552382" y="47891"/>
                </a:lnTo>
                <a:lnTo>
                  <a:pt x="2545842" y="47498"/>
                </a:lnTo>
                <a:lnTo>
                  <a:pt x="2542590" y="47167"/>
                </a:lnTo>
                <a:lnTo>
                  <a:pt x="2527693" y="45643"/>
                </a:lnTo>
                <a:lnTo>
                  <a:pt x="2515400" y="44970"/>
                </a:lnTo>
                <a:lnTo>
                  <a:pt x="2502890" y="44691"/>
                </a:lnTo>
                <a:lnTo>
                  <a:pt x="2481224" y="44615"/>
                </a:lnTo>
                <a:lnTo>
                  <a:pt x="2472398" y="44361"/>
                </a:lnTo>
                <a:lnTo>
                  <a:pt x="2463800" y="43992"/>
                </a:lnTo>
                <a:lnTo>
                  <a:pt x="2406561" y="41770"/>
                </a:lnTo>
                <a:lnTo>
                  <a:pt x="2340330" y="39382"/>
                </a:lnTo>
                <a:lnTo>
                  <a:pt x="2310828" y="38328"/>
                </a:lnTo>
                <a:lnTo>
                  <a:pt x="2315019" y="39751"/>
                </a:lnTo>
                <a:lnTo>
                  <a:pt x="2322169" y="39382"/>
                </a:lnTo>
                <a:lnTo>
                  <a:pt x="2320201" y="41770"/>
                </a:lnTo>
                <a:lnTo>
                  <a:pt x="2315540" y="41643"/>
                </a:lnTo>
                <a:lnTo>
                  <a:pt x="2280424" y="40982"/>
                </a:lnTo>
                <a:lnTo>
                  <a:pt x="2275560" y="40970"/>
                </a:lnTo>
                <a:lnTo>
                  <a:pt x="2271941" y="43294"/>
                </a:lnTo>
                <a:lnTo>
                  <a:pt x="2275890" y="44094"/>
                </a:lnTo>
                <a:lnTo>
                  <a:pt x="2280145" y="44246"/>
                </a:lnTo>
                <a:lnTo>
                  <a:pt x="2287854" y="44907"/>
                </a:lnTo>
                <a:lnTo>
                  <a:pt x="2285898" y="45758"/>
                </a:lnTo>
                <a:lnTo>
                  <a:pt x="2282113" y="46697"/>
                </a:lnTo>
                <a:lnTo>
                  <a:pt x="2284298" y="47663"/>
                </a:lnTo>
                <a:lnTo>
                  <a:pt x="2304948" y="46863"/>
                </a:lnTo>
                <a:lnTo>
                  <a:pt x="2325674" y="48082"/>
                </a:lnTo>
                <a:lnTo>
                  <a:pt x="2347417" y="49631"/>
                </a:lnTo>
                <a:lnTo>
                  <a:pt x="2371140" y="49771"/>
                </a:lnTo>
                <a:lnTo>
                  <a:pt x="2379268" y="49568"/>
                </a:lnTo>
                <a:lnTo>
                  <a:pt x="2387612" y="49657"/>
                </a:lnTo>
                <a:lnTo>
                  <a:pt x="2396134" y="49961"/>
                </a:lnTo>
                <a:lnTo>
                  <a:pt x="2404795" y="50444"/>
                </a:lnTo>
                <a:lnTo>
                  <a:pt x="2400414" y="49568"/>
                </a:lnTo>
                <a:lnTo>
                  <a:pt x="2398953" y="49276"/>
                </a:lnTo>
                <a:lnTo>
                  <a:pt x="2394369" y="47472"/>
                </a:lnTo>
                <a:lnTo>
                  <a:pt x="2393683" y="46863"/>
                </a:lnTo>
                <a:lnTo>
                  <a:pt x="2391460" y="44856"/>
                </a:lnTo>
                <a:lnTo>
                  <a:pt x="2400109" y="44424"/>
                </a:lnTo>
                <a:lnTo>
                  <a:pt x="2409355" y="44107"/>
                </a:lnTo>
                <a:lnTo>
                  <a:pt x="2419324" y="43992"/>
                </a:lnTo>
                <a:lnTo>
                  <a:pt x="2430145" y="44132"/>
                </a:lnTo>
                <a:lnTo>
                  <a:pt x="2443175" y="45300"/>
                </a:lnTo>
                <a:lnTo>
                  <a:pt x="2445461" y="47167"/>
                </a:lnTo>
                <a:lnTo>
                  <a:pt x="2445550" y="47498"/>
                </a:lnTo>
                <a:lnTo>
                  <a:pt x="2444115" y="49568"/>
                </a:lnTo>
                <a:lnTo>
                  <a:pt x="2444115" y="49961"/>
                </a:lnTo>
                <a:lnTo>
                  <a:pt x="2444673" y="51803"/>
                </a:lnTo>
                <a:lnTo>
                  <a:pt x="2445423" y="51777"/>
                </a:lnTo>
                <a:lnTo>
                  <a:pt x="2444877" y="51904"/>
                </a:lnTo>
                <a:lnTo>
                  <a:pt x="2444673" y="51803"/>
                </a:lnTo>
                <a:lnTo>
                  <a:pt x="2439022" y="52108"/>
                </a:lnTo>
                <a:lnTo>
                  <a:pt x="2433624" y="52273"/>
                </a:lnTo>
                <a:lnTo>
                  <a:pt x="2428557" y="52273"/>
                </a:lnTo>
                <a:lnTo>
                  <a:pt x="2441791" y="53352"/>
                </a:lnTo>
                <a:lnTo>
                  <a:pt x="2454935" y="54279"/>
                </a:lnTo>
                <a:lnTo>
                  <a:pt x="2453919" y="53276"/>
                </a:lnTo>
                <a:lnTo>
                  <a:pt x="2453690" y="53060"/>
                </a:lnTo>
                <a:lnTo>
                  <a:pt x="2445728" y="53276"/>
                </a:lnTo>
                <a:lnTo>
                  <a:pt x="2445499" y="51904"/>
                </a:lnTo>
                <a:lnTo>
                  <a:pt x="2446223" y="51777"/>
                </a:lnTo>
                <a:lnTo>
                  <a:pt x="2449779" y="51409"/>
                </a:lnTo>
                <a:lnTo>
                  <a:pt x="2457513" y="52006"/>
                </a:lnTo>
                <a:lnTo>
                  <a:pt x="2457602" y="51409"/>
                </a:lnTo>
                <a:lnTo>
                  <a:pt x="2457691" y="50711"/>
                </a:lnTo>
                <a:lnTo>
                  <a:pt x="2460841" y="48120"/>
                </a:lnTo>
                <a:lnTo>
                  <a:pt x="2467673" y="47167"/>
                </a:lnTo>
                <a:lnTo>
                  <a:pt x="2475852" y="47193"/>
                </a:lnTo>
                <a:lnTo>
                  <a:pt x="2529230" y="49580"/>
                </a:lnTo>
                <a:lnTo>
                  <a:pt x="2552471" y="50419"/>
                </a:lnTo>
                <a:lnTo>
                  <a:pt x="2575928" y="51003"/>
                </a:lnTo>
                <a:lnTo>
                  <a:pt x="2604478" y="51282"/>
                </a:lnTo>
                <a:lnTo>
                  <a:pt x="2618689" y="51638"/>
                </a:lnTo>
                <a:lnTo>
                  <a:pt x="2632684" y="52463"/>
                </a:lnTo>
                <a:lnTo>
                  <a:pt x="2639504" y="53035"/>
                </a:lnTo>
                <a:lnTo>
                  <a:pt x="2644432" y="52158"/>
                </a:lnTo>
                <a:lnTo>
                  <a:pt x="2647988" y="51168"/>
                </a:lnTo>
                <a:lnTo>
                  <a:pt x="2648547" y="51003"/>
                </a:lnTo>
                <a:close/>
              </a:path>
              <a:path w="2865754" h="128904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4">
                <a:moveTo>
                  <a:pt x="2679547" y="70612"/>
                </a:moveTo>
                <a:lnTo>
                  <a:pt x="2566162" y="66586"/>
                </a:lnTo>
                <a:lnTo>
                  <a:pt x="2555570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00" y="71132"/>
                </a:lnTo>
                <a:lnTo>
                  <a:pt x="2679547" y="70612"/>
                </a:lnTo>
                <a:close/>
              </a:path>
              <a:path w="2865754" h="128904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4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4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23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87" y="113131"/>
                </a:lnTo>
                <a:lnTo>
                  <a:pt x="2673870" y="111861"/>
                </a:lnTo>
                <a:lnTo>
                  <a:pt x="2644978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08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27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38" y="75031"/>
                </a:lnTo>
                <a:lnTo>
                  <a:pt x="2545118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55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73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18" y="73761"/>
                </a:lnTo>
                <a:lnTo>
                  <a:pt x="2324201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18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71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07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9071" y="55981"/>
                </a:lnTo>
                <a:lnTo>
                  <a:pt x="2011959" y="57251"/>
                </a:lnTo>
                <a:lnTo>
                  <a:pt x="2004491" y="55981"/>
                </a:lnTo>
                <a:lnTo>
                  <a:pt x="1997214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40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52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36" y="48361"/>
                </a:lnTo>
                <a:lnTo>
                  <a:pt x="2072005" y="48361"/>
                </a:lnTo>
                <a:lnTo>
                  <a:pt x="2106511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17" y="45821"/>
                </a:lnTo>
                <a:lnTo>
                  <a:pt x="2098040" y="43281"/>
                </a:lnTo>
                <a:lnTo>
                  <a:pt x="2072957" y="42011"/>
                </a:lnTo>
                <a:lnTo>
                  <a:pt x="2085682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62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27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54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65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49" y="26771"/>
                </a:lnTo>
                <a:lnTo>
                  <a:pt x="1939366" y="26771"/>
                </a:lnTo>
                <a:lnTo>
                  <a:pt x="1941131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43" y="17881"/>
                </a:lnTo>
                <a:lnTo>
                  <a:pt x="1997964" y="17881"/>
                </a:lnTo>
                <a:lnTo>
                  <a:pt x="1975485" y="16611"/>
                </a:lnTo>
                <a:lnTo>
                  <a:pt x="1930539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85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12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76" y="52171"/>
                </a:lnTo>
                <a:lnTo>
                  <a:pt x="1676654" y="53441"/>
                </a:lnTo>
                <a:lnTo>
                  <a:pt x="1683372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07" y="16611"/>
                </a:lnTo>
                <a:lnTo>
                  <a:pt x="1769554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22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688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10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05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406" y="6451"/>
                </a:lnTo>
                <a:lnTo>
                  <a:pt x="1721802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27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43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54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02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32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17" y="29311"/>
                </a:lnTo>
                <a:lnTo>
                  <a:pt x="1343101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06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13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83" y="14071"/>
                </a:lnTo>
                <a:lnTo>
                  <a:pt x="1285976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75" y="8991"/>
                </a:lnTo>
                <a:lnTo>
                  <a:pt x="1380312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23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00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491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46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54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889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16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18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1991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25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24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190" y="118211"/>
                </a:lnTo>
                <a:lnTo>
                  <a:pt x="751344" y="118211"/>
                </a:lnTo>
                <a:lnTo>
                  <a:pt x="801357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01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57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63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20" y="119481"/>
                </a:lnTo>
                <a:lnTo>
                  <a:pt x="2547759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4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410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099" y="83794"/>
                </a:lnTo>
                <a:lnTo>
                  <a:pt x="2750921" y="82753"/>
                </a:lnTo>
                <a:lnTo>
                  <a:pt x="2750439" y="81673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4">
                <a:moveTo>
                  <a:pt x="2820327" y="121894"/>
                </a:moveTo>
                <a:lnTo>
                  <a:pt x="2806662" y="120459"/>
                </a:lnTo>
                <a:lnTo>
                  <a:pt x="2792882" y="119240"/>
                </a:lnTo>
                <a:lnTo>
                  <a:pt x="2778658" y="118859"/>
                </a:lnTo>
                <a:lnTo>
                  <a:pt x="2763659" y="119951"/>
                </a:lnTo>
                <a:lnTo>
                  <a:pt x="2778074" y="119964"/>
                </a:lnTo>
                <a:lnTo>
                  <a:pt x="2792133" y="120650"/>
                </a:lnTo>
                <a:lnTo>
                  <a:pt x="2806128" y="121475"/>
                </a:lnTo>
                <a:lnTo>
                  <a:pt x="2820327" y="121894"/>
                </a:lnTo>
                <a:close/>
              </a:path>
              <a:path w="2865754" h="128904">
                <a:moveTo>
                  <a:pt x="2865513" y="59016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61513" y="54216"/>
                </a:lnTo>
                <a:lnTo>
                  <a:pt x="2757919" y="54419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303" y="54927"/>
                </a:lnTo>
                <a:lnTo>
                  <a:pt x="2709138" y="53352"/>
                </a:lnTo>
                <a:lnTo>
                  <a:pt x="2689669" y="52298"/>
                </a:lnTo>
                <a:lnTo>
                  <a:pt x="2650134" y="51015"/>
                </a:lnTo>
                <a:lnTo>
                  <a:pt x="2661869" y="52844"/>
                </a:lnTo>
                <a:lnTo>
                  <a:pt x="2674162" y="54368"/>
                </a:lnTo>
                <a:lnTo>
                  <a:pt x="2687002" y="55562"/>
                </a:lnTo>
                <a:lnTo>
                  <a:pt x="2700401" y="56324"/>
                </a:lnTo>
                <a:lnTo>
                  <a:pt x="2741472" y="57518"/>
                </a:lnTo>
                <a:lnTo>
                  <a:pt x="2865513" y="5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76959" y="6237516"/>
            <a:ext cx="1743710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b="1" spc="-45" dirty="0">
                <a:solidFill>
                  <a:srgbClr val="496976"/>
                </a:solidFill>
                <a:latin typeface="DMSans18pt-SemiBold"/>
                <a:cs typeface="DMSans18pt-SemiBold"/>
              </a:rPr>
              <a:t>InHive</a:t>
            </a:r>
            <a:r>
              <a:rPr sz="2200" b="1" spc="-40" dirty="0">
                <a:solidFill>
                  <a:srgbClr val="496976"/>
                </a:solidFill>
                <a:latin typeface="DMSans18pt-SemiBold"/>
                <a:cs typeface="DMSans18pt-SemiBold"/>
              </a:rPr>
              <a:t> </a:t>
            </a:r>
            <a:r>
              <a:rPr sz="2200" b="1" spc="-10" dirty="0">
                <a:solidFill>
                  <a:srgbClr val="496976"/>
                </a:solidFill>
                <a:latin typeface="DMSans18pt-SemiBold"/>
                <a:cs typeface="DMSans18pt-SemiBold"/>
              </a:rPr>
              <a:t>Global</a:t>
            </a:r>
            <a:endParaRPr sz="2200">
              <a:latin typeface="DMSans18pt-SemiBold"/>
              <a:cs typeface="DMSans18pt-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0327" y="7007809"/>
            <a:ext cx="11309985" cy="1092200"/>
          </a:xfrm>
          <a:custGeom>
            <a:avLst/>
            <a:gdLst/>
            <a:ahLst/>
            <a:cxnLst/>
            <a:rect l="l" t="t" r="r" b="b"/>
            <a:pathLst>
              <a:path w="11309985" h="1092200">
                <a:moveTo>
                  <a:pt x="3608617" y="119380"/>
                </a:moveTo>
                <a:lnTo>
                  <a:pt x="3557594" y="119380"/>
                </a:lnTo>
                <a:lnTo>
                  <a:pt x="3456430" y="121920"/>
                </a:lnTo>
                <a:lnTo>
                  <a:pt x="3306797" y="129540"/>
                </a:lnTo>
                <a:lnTo>
                  <a:pt x="3208375" y="137160"/>
                </a:lnTo>
                <a:lnTo>
                  <a:pt x="3062617" y="152400"/>
                </a:lnTo>
                <a:lnTo>
                  <a:pt x="2918956" y="171450"/>
                </a:lnTo>
                <a:lnTo>
                  <a:pt x="2871506" y="179070"/>
                </a:lnTo>
                <a:lnTo>
                  <a:pt x="2824263" y="187960"/>
                </a:lnTo>
                <a:lnTo>
                  <a:pt x="2777222" y="195580"/>
                </a:lnTo>
                <a:lnTo>
                  <a:pt x="2683718" y="213360"/>
                </a:lnTo>
                <a:lnTo>
                  <a:pt x="2498848" y="254000"/>
                </a:lnTo>
                <a:lnTo>
                  <a:pt x="2316490" y="299720"/>
                </a:lnTo>
                <a:lnTo>
                  <a:pt x="2181127" y="337820"/>
                </a:lnTo>
                <a:lnTo>
                  <a:pt x="2136240" y="351790"/>
                </a:lnTo>
                <a:lnTo>
                  <a:pt x="2091459" y="364490"/>
                </a:lnTo>
                <a:lnTo>
                  <a:pt x="1957692" y="406400"/>
                </a:lnTo>
                <a:lnTo>
                  <a:pt x="1913273" y="421640"/>
                </a:lnTo>
                <a:lnTo>
                  <a:pt x="1868929" y="435610"/>
                </a:lnTo>
                <a:lnTo>
                  <a:pt x="1604079" y="527050"/>
                </a:lnTo>
                <a:lnTo>
                  <a:pt x="1560081" y="543560"/>
                </a:lnTo>
                <a:lnTo>
                  <a:pt x="1516106" y="558800"/>
                </a:lnTo>
                <a:lnTo>
                  <a:pt x="1428204" y="591820"/>
                </a:lnTo>
                <a:lnTo>
                  <a:pt x="1384264" y="607060"/>
                </a:lnTo>
                <a:lnTo>
                  <a:pt x="721458" y="854710"/>
                </a:lnTo>
                <a:lnTo>
                  <a:pt x="676737" y="869950"/>
                </a:lnTo>
                <a:lnTo>
                  <a:pt x="586980" y="902970"/>
                </a:lnTo>
                <a:lnTo>
                  <a:pt x="541933" y="918210"/>
                </a:lnTo>
                <a:lnTo>
                  <a:pt x="496763" y="934720"/>
                </a:lnTo>
                <a:lnTo>
                  <a:pt x="268869" y="1010920"/>
                </a:lnTo>
                <a:lnTo>
                  <a:pt x="222837" y="1024890"/>
                </a:lnTo>
                <a:lnTo>
                  <a:pt x="176638" y="1040130"/>
                </a:lnTo>
                <a:lnTo>
                  <a:pt x="36984" y="1082040"/>
                </a:lnTo>
                <a:lnTo>
                  <a:pt x="0" y="1092200"/>
                </a:lnTo>
                <a:lnTo>
                  <a:pt x="11309669" y="1092200"/>
                </a:lnTo>
                <a:lnTo>
                  <a:pt x="11309669" y="401320"/>
                </a:lnTo>
                <a:lnTo>
                  <a:pt x="6426552" y="401320"/>
                </a:lnTo>
                <a:lnTo>
                  <a:pt x="6377587" y="400050"/>
                </a:lnTo>
                <a:lnTo>
                  <a:pt x="6278055" y="400050"/>
                </a:lnTo>
                <a:lnTo>
                  <a:pt x="6176334" y="397510"/>
                </a:lnTo>
                <a:lnTo>
                  <a:pt x="6124631" y="394970"/>
                </a:lnTo>
                <a:lnTo>
                  <a:pt x="6072355" y="393700"/>
                </a:lnTo>
                <a:lnTo>
                  <a:pt x="5912008" y="386080"/>
                </a:lnTo>
                <a:lnTo>
                  <a:pt x="5746206" y="374650"/>
                </a:lnTo>
                <a:lnTo>
                  <a:pt x="5689687" y="369570"/>
                </a:lnTo>
                <a:lnTo>
                  <a:pt x="5632529" y="365760"/>
                </a:lnTo>
                <a:lnTo>
                  <a:pt x="5574722" y="360680"/>
                </a:lnTo>
                <a:lnTo>
                  <a:pt x="5516259" y="354330"/>
                </a:lnTo>
                <a:lnTo>
                  <a:pt x="5457132" y="349250"/>
                </a:lnTo>
                <a:lnTo>
                  <a:pt x="5397331" y="342900"/>
                </a:lnTo>
                <a:lnTo>
                  <a:pt x="5336848" y="335280"/>
                </a:lnTo>
                <a:lnTo>
                  <a:pt x="5275676" y="328930"/>
                </a:lnTo>
                <a:lnTo>
                  <a:pt x="5151227" y="313690"/>
                </a:lnTo>
                <a:lnTo>
                  <a:pt x="4959171" y="287020"/>
                </a:lnTo>
                <a:lnTo>
                  <a:pt x="4760452" y="256540"/>
                </a:lnTo>
                <a:lnTo>
                  <a:pt x="4554845" y="222250"/>
                </a:lnTo>
                <a:lnTo>
                  <a:pt x="4301770" y="176530"/>
                </a:lnTo>
                <a:lnTo>
                  <a:pt x="4246317" y="168910"/>
                </a:lnTo>
                <a:lnTo>
                  <a:pt x="4191244" y="160020"/>
                </a:lnTo>
                <a:lnTo>
                  <a:pt x="4028232" y="140970"/>
                </a:lnTo>
                <a:lnTo>
                  <a:pt x="3974610" y="135890"/>
                </a:lnTo>
                <a:lnTo>
                  <a:pt x="3868400" y="128270"/>
                </a:lnTo>
                <a:lnTo>
                  <a:pt x="3763528" y="123190"/>
                </a:lnTo>
                <a:lnTo>
                  <a:pt x="3608617" y="119380"/>
                </a:lnTo>
                <a:close/>
              </a:path>
              <a:path w="11309985" h="1092200">
                <a:moveTo>
                  <a:pt x="9893344" y="0"/>
                </a:moveTo>
                <a:lnTo>
                  <a:pt x="9712164" y="0"/>
                </a:lnTo>
                <a:lnTo>
                  <a:pt x="9676657" y="1270"/>
                </a:lnTo>
                <a:lnTo>
                  <a:pt x="9641373" y="1270"/>
                </a:lnTo>
                <a:lnTo>
                  <a:pt x="9606304" y="2540"/>
                </a:lnTo>
                <a:lnTo>
                  <a:pt x="9571441" y="5080"/>
                </a:lnTo>
                <a:lnTo>
                  <a:pt x="9536777" y="6350"/>
                </a:lnTo>
                <a:lnTo>
                  <a:pt x="9502302" y="8890"/>
                </a:lnTo>
                <a:lnTo>
                  <a:pt x="9468009" y="10160"/>
                </a:lnTo>
                <a:lnTo>
                  <a:pt x="9399934" y="15240"/>
                </a:lnTo>
                <a:lnTo>
                  <a:pt x="9366134" y="19050"/>
                </a:lnTo>
                <a:lnTo>
                  <a:pt x="9332483" y="21590"/>
                </a:lnTo>
                <a:lnTo>
                  <a:pt x="9265591" y="29210"/>
                </a:lnTo>
                <a:lnTo>
                  <a:pt x="9232333" y="31750"/>
                </a:lnTo>
                <a:lnTo>
                  <a:pt x="9199190" y="36830"/>
                </a:lnTo>
                <a:lnTo>
                  <a:pt x="9100362" y="48260"/>
                </a:lnTo>
                <a:lnTo>
                  <a:pt x="8839765" y="88900"/>
                </a:lnTo>
                <a:lnTo>
                  <a:pt x="8807341" y="95250"/>
                </a:lnTo>
                <a:lnTo>
                  <a:pt x="8774922" y="100330"/>
                </a:lnTo>
                <a:lnTo>
                  <a:pt x="8742500" y="106680"/>
                </a:lnTo>
                <a:lnTo>
                  <a:pt x="8710067" y="111760"/>
                </a:lnTo>
                <a:lnTo>
                  <a:pt x="8580055" y="137160"/>
                </a:lnTo>
                <a:lnTo>
                  <a:pt x="8547440" y="142240"/>
                </a:lnTo>
                <a:lnTo>
                  <a:pt x="8482016" y="154940"/>
                </a:lnTo>
                <a:lnTo>
                  <a:pt x="8449192" y="162560"/>
                </a:lnTo>
                <a:lnTo>
                  <a:pt x="8182767" y="213360"/>
                </a:lnTo>
                <a:lnTo>
                  <a:pt x="8148860" y="220980"/>
                </a:lnTo>
                <a:lnTo>
                  <a:pt x="7871066" y="271780"/>
                </a:lnTo>
                <a:lnTo>
                  <a:pt x="7835399" y="276860"/>
                </a:lnTo>
                <a:lnTo>
                  <a:pt x="7726938" y="295910"/>
                </a:lnTo>
                <a:lnTo>
                  <a:pt x="7690270" y="300990"/>
                </a:lnTo>
                <a:lnTo>
                  <a:pt x="7653331" y="307340"/>
                </a:lnTo>
                <a:lnTo>
                  <a:pt x="7540805" y="322580"/>
                </a:lnTo>
                <a:lnTo>
                  <a:pt x="7502699" y="328930"/>
                </a:lnTo>
                <a:lnTo>
                  <a:pt x="7464279" y="334010"/>
                </a:lnTo>
                <a:lnTo>
                  <a:pt x="7425538" y="337820"/>
                </a:lnTo>
                <a:lnTo>
                  <a:pt x="7307304" y="353060"/>
                </a:lnTo>
                <a:lnTo>
                  <a:pt x="7018616" y="379730"/>
                </a:lnTo>
                <a:lnTo>
                  <a:pt x="6800174" y="392430"/>
                </a:lnTo>
                <a:lnTo>
                  <a:pt x="6755153" y="393700"/>
                </a:lnTo>
                <a:lnTo>
                  <a:pt x="6709668" y="396240"/>
                </a:lnTo>
                <a:lnTo>
                  <a:pt x="6570348" y="400050"/>
                </a:lnTo>
                <a:lnTo>
                  <a:pt x="6474995" y="400050"/>
                </a:lnTo>
                <a:lnTo>
                  <a:pt x="6426552" y="401320"/>
                </a:lnTo>
                <a:lnTo>
                  <a:pt x="11309669" y="401320"/>
                </a:lnTo>
                <a:lnTo>
                  <a:pt x="11309669" y="227330"/>
                </a:lnTo>
                <a:lnTo>
                  <a:pt x="11259493" y="213360"/>
                </a:lnTo>
                <a:lnTo>
                  <a:pt x="11112105" y="175260"/>
                </a:lnTo>
                <a:lnTo>
                  <a:pt x="10969366" y="140970"/>
                </a:lnTo>
                <a:lnTo>
                  <a:pt x="10876677" y="120650"/>
                </a:lnTo>
                <a:lnTo>
                  <a:pt x="10831049" y="111760"/>
                </a:lnTo>
                <a:lnTo>
                  <a:pt x="10785888" y="101600"/>
                </a:lnTo>
                <a:lnTo>
                  <a:pt x="10741184" y="92710"/>
                </a:lnTo>
                <a:lnTo>
                  <a:pt x="10566781" y="62230"/>
                </a:lnTo>
                <a:lnTo>
                  <a:pt x="10482108" y="49530"/>
                </a:lnTo>
                <a:lnTo>
                  <a:pt x="10277268" y="24130"/>
                </a:lnTo>
                <a:lnTo>
                  <a:pt x="10237406" y="20320"/>
                </a:lnTo>
                <a:lnTo>
                  <a:pt x="10197893" y="17780"/>
                </a:lnTo>
                <a:lnTo>
                  <a:pt x="10158720" y="13970"/>
                </a:lnTo>
                <a:lnTo>
                  <a:pt x="10005267" y="3810"/>
                </a:lnTo>
                <a:lnTo>
                  <a:pt x="9893344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872"/>
            <a:ext cx="14400530" cy="434340"/>
          </a:xfrm>
          <a:custGeom>
            <a:avLst/>
            <a:gdLst/>
            <a:ahLst/>
            <a:cxnLst/>
            <a:rect l="l" t="t" r="r" b="b"/>
            <a:pathLst>
              <a:path w="14400530" h="434340">
                <a:moveTo>
                  <a:pt x="14399996" y="0"/>
                </a:moveTo>
                <a:lnTo>
                  <a:pt x="0" y="0"/>
                </a:lnTo>
                <a:lnTo>
                  <a:pt x="0" y="434136"/>
                </a:lnTo>
                <a:lnTo>
                  <a:pt x="14399996" y="434136"/>
                </a:lnTo>
                <a:lnTo>
                  <a:pt x="14399996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7135" y="6552107"/>
            <a:ext cx="2381528" cy="3575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265" y="1796817"/>
            <a:ext cx="3571251" cy="1245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90247" y="3239211"/>
            <a:ext cx="2582388" cy="9371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105" y="3605434"/>
            <a:ext cx="2010232" cy="6396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31077" y="1624520"/>
            <a:ext cx="932433" cy="11657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845" y="6174773"/>
            <a:ext cx="1347768" cy="11450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61047" y="3436639"/>
            <a:ext cx="3878924" cy="7140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96894" y="6201862"/>
            <a:ext cx="875763" cy="10679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95572" y="3366098"/>
            <a:ext cx="1640935" cy="8551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42770" y="2588868"/>
            <a:ext cx="1147356" cy="36902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976770" y="1749456"/>
            <a:ext cx="810260" cy="788035"/>
            <a:chOff x="3976770" y="1749456"/>
            <a:chExt cx="810260" cy="788035"/>
          </a:xfrm>
        </p:grpSpPr>
        <p:sp>
          <p:nvSpPr>
            <p:cNvPr id="14" name="object 14"/>
            <p:cNvSpPr/>
            <p:nvPr/>
          </p:nvSpPr>
          <p:spPr>
            <a:xfrm>
              <a:off x="4441799" y="1833702"/>
              <a:ext cx="344805" cy="619760"/>
            </a:xfrm>
            <a:custGeom>
              <a:avLst/>
              <a:gdLst/>
              <a:ahLst/>
              <a:cxnLst/>
              <a:rect l="l" t="t" r="r" b="b"/>
              <a:pathLst>
                <a:path w="344804" h="619760">
                  <a:moveTo>
                    <a:pt x="344716" y="0"/>
                  </a:moveTo>
                  <a:lnTo>
                    <a:pt x="0" y="0"/>
                  </a:lnTo>
                  <a:lnTo>
                    <a:pt x="0" y="619455"/>
                  </a:lnTo>
                  <a:lnTo>
                    <a:pt x="344716" y="619455"/>
                  </a:lnTo>
                  <a:lnTo>
                    <a:pt x="344716" y="0"/>
                  </a:lnTo>
                  <a:close/>
                </a:path>
              </a:pathLst>
            </a:custGeom>
            <a:solidFill>
              <a:srgbClr val="EE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76770" y="1749456"/>
              <a:ext cx="637540" cy="788035"/>
            </a:xfrm>
            <a:custGeom>
              <a:avLst/>
              <a:gdLst/>
              <a:ahLst/>
              <a:cxnLst/>
              <a:rect l="l" t="t" r="r" b="b"/>
              <a:pathLst>
                <a:path w="637539" h="788035">
                  <a:moveTo>
                    <a:pt x="393915" y="0"/>
                  </a:moveTo>
                  <a:lnTo>
                    <a:pt x="344504" y="3069"/>
                  </a:lnTo>
                  <a:lnTo>
                    <a:pt x="296924" y="12032"/>
                  </a:lnTo>
                  <a:lnTo>
                    <a:pt x="251544" y="26519"/>
                  </a:lnTo>
                  <a:lnTo>
                    <a:pt x="208735" y="46160"/>
                  </a:lnTo>
                  <a:lnTo>
                    <a:pt x="168864" y="70587"/>
                  </a:lnTo>
                  <a:lnTo>
                    <a:pt x="132301" y="99430"/>
                  </a:lnTo>
                  <a:lnTo>
                    <a:pt x="99416" y="132319"/>
                  </a:lnTo>
                  <a:lnTo>
                    <a:pt x="70577" y="168887"/>
                  </a:lnTo>
                  <a:lnTo>
                    <a:pt x="46153" y="208763"/>
                  </a:lnTo>
                  <a:lnTo>
                    <a:pt x="26515" y="251578"/>
                  </a:lnTo>
                  <a:lnTo>
                    <a:pt x="12030" y="296963"/>
                  </a:lnTo>
                  <a:lnTo>
                    <a:pt x="3069" y="344549"/>
                  </a:lnTo>
                  <a:lnTo>
                    <a:pt x="0" y="393966"/>
                  </a:lnTo>
                  <a:lnTo>
                    <a:pt x="3069" y="443383"/>
                  </a:lnTo>
                  <a:lnTo>
                    <a:pt x="12030" y="490969"/>
                  </a:lnTo>
                  <a:lnTo>
                    <a:pt x="26515" y="536354"/>
                  </a:lnTo>
                  <a:lnTo>
                    <a:pt x="46153" y="579170"/>
                  </a:lnTo>
                  <a:lnTo>
                    <a:pt x="70577" y="619045"/>
                  </a:lnTo>
                  <a:lnTo>
                    <a:pt x="99416" y="655613"/>
                  </a:lnTo>
                  <a:lnTo>
                    <a:pt x="132301" y="688503"/>
                  </a:lnTo>
                  <a:lnTo>
                    <a:pt x="168864" y="717346"/>
                  </a:lnTo>
                  <a:lnTo>
                    <a:pt x="208735" y="741772"/>
                  </a:lnTo>
                  <a:lnTo>
                    <a:pt x="251544" y="761414"/>
                  </a:lnTo>
                  <a:lnTo>
                    <a:pt x="296924" y="775900"/>
                  </a:lnTo>
                  <a:lnTo>
                    <a:pt x="344504" y="784863"/>
                  </a:lnTo>
                  <a:lnTo>
                    <a:pt x="393915" y="787933"/>
                  </a:lnTo>
                  <a:lnTo>
                    <a:pt x="448096" y="784237"/>
                  </a:lnTo>
                  <a:lnTo>
                    <a:pt x="500021" y="773474"/>
                  </a:lnTo>
                  <a:lnTo>
                    <a:pt x="549203" y="756136"/>
                  </a:lnTo>
                  <a:lnTo>
                    <a:pt x="595155" y="732713"/>
                  </a:lnTo>
                  <a:lnTo>
                    <a:pt x="637387" y="703694"/>
                  </a:lnTo>
                  <a:lnTo>
                    <a:pt x="600200" y="670418"/>
                  </a:lnTo>
                  <a:lnTo>
                    <a:pt x="567485" y="632726"/>
                  </a:lnTo>
                  <a:lnTo>
                    <a:pt x="539696" y="591073"/>
                  </a:lnTo>
                  <a:lnTo>
                    <a:pt x="517289" y="545915"/>
                  </a:lnTo>
                  <a:lnTo>
                    <a:pt x="500720" y="497708"/>
                  </a:lnTo>
                  <a:lnTo>
                    <a:pt x="490444" y="446906"/>
                  </a:lnTo>
                  <a:lnTo>
                    <a:pt x="486918" y="393966"/>
                  </a:lnTo>
                  <a:lnTo>
                    <a:pt x="490444" y="341022"/>
                  </a:lnTo>
                  <a:lnTo>
                    <a:pt x="500720" y="290219"/>
                  </a:lnTo>
                  <a:lnTo>
                    <a:pt x="517289" y="242012"/>
                  </a:lnTo>
                  <a:lnTo>
                    <a:pt x="539696" y="196855"/>
                  </a:lnTo>
                  <a:lnTo>
                    <a:pt x="567485" y="155204"/>
                  </a:lnTo>
                  <a:lnTo>
                    <a:pt x="600200" y="117513"/>
                  </a:lnTo>
                  <a:lnTo>
                    <a:pt x="637387" y="84239"/>
                  </a:lnTo>
                  <a:lnTo>
                    <a:pt x="595155" y="55220"/>
                  </a:lnTo>
                  <a:lnTo>
                    <a:pt x="549203" y="31796"/>
                  </a:lnTo>
                  <a:lnTo>
                    <a:pt x="500021" y="14458"/>
                  </a:lnTo>
                  <a:lnTo>
                    <a:pt x="448096" y="3696"/>
                  </a:lnTo>
                  <a:lnTo>
                    <a:pt x="393915" y="0"/>
                  </a:lnTo>
                  <a:close/>
                </a:path>
              </a:pathLst>
            </a:custGeom>
            <a:solidFill>
              <a:srgbClr val="E11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614152" y="1749456"/>
            <a:ext cx="637540" cy="788035"/>
            <a:chOff x="4614152" y="1749456"/>
            <a:chExt cx="637540" cy="788035"/>
          </a:xfrm>
        </p:grpSpPr>
        <p:sp>
          <p:nvSpPr>
            <p:cNvPr id="17" name="object 17"/>
            <p:cNvSpPr/>
            <p:nvPr/>
          </p:nvSpPr>
          <p:spPr>
            <a:xfrm>
              <a:off x="5206053" y="2372252"/>
              <a:ext cx="33655" cy="15875"/>
            </a:xfrm>
            <a:custGeom>
              <a:avLst/>
              <a:gdLst/>
              <a:ahLst/>
              <a:cxnLst/>
              <a:rect l="l" t="t" r="r" b="b"/>
              <a:pathLst>
                <a:path w="33654" h="15875">
                  <a:moveTo>
                    <a:pt x="20015" y="0"/>
                  </a:moveTo>
                  <a:lnTo>
                    <a:pt x="16027" y="0"/>
                  </a:lnTo>
                  <a:lnTo>
                    <a:pt x="16027" y="15290"/>
                  </a:lnTo>
                  <a:lnTo>
                    <a:pt x="18846" y="15290"/>
                  </a:lnTo>
                  <a:lnTo>
                    <a:pt x="18846" y="3759"/>
                  </a:lnTo>
                  <a:lnTo>
                    <a:pt x="21658" y="3759"/>
                  </a:lnTo>
                  <a:lnTo>
                    <a:pt x="20015" y="0"/>
                  </a:lnTo>
                  <a:close/>
                </a:path>
                <a:path w="33654" h="15875">
                  <a:moveTo>
                    <a:pt x="33197" y="3733"/>
                  </a:moveTo>
                  <a:lnTo>
                    <a:pt x="30378" y="3733"/>
                  </a:lnTo>
                  <a:lnTo>
                    <a:pt x="30378" y="15290"/>
                  </a:lnTo>
                  <a:lnTo>
                    <a:pt x="33197" y="15290"/>
                  </a:lnTo>
                  <a:lnTo>
                    <a:pt x="33197" y="3733"/>
                  </a:lnTo>
                  <a:close/>
                </a:path>
                <a:path w="33654" h="15875">
                  <a:moveTo>
                    <a:pt x="21658" y="3759"/>
                  </a:moveTo>
                  <a:lnTo>
                    <a:pt x="18846" y="3759"/>
                  </a:lnTo>
                  <a:lnTo>
                    <a:pt x="23152" y="13690"/>
                  </a:lnTo>
                  <a:lnTo>
                    <a:pt x="26073" y="13690"/>
                  </a:lnTo>
                  <a:lnTo>
                    <a:pt x="27445" y="10515"/>
                  </a:lnTo>
                  <a:lnTo>
                    <a:pt x="24612" y="10515"/>
                  </a:lnTo>
                  <a:lnTo>
                    <a:pt x="21658" y="3759"/>
                  </a:lnTo>
                  <a:close/>
                </a:path>
                <a:path w="33654" h="15875">
                  <a:moveTo>
                    <a:pt x="33197" y="0"/>
                  </a:moveTo>
                  <a:lnTo>
                    <a:pt x="29209" y="0"/>
                  </a:lnTo>
                  <a:lnTo>
                    <a:pt x="24612" y="10515"/>
                  </a:lnTo>
                  <a:lnTo>
                    <a:pt x="27445" y="10515"/>
                  </a:lnTo>
                  <a:lnTo>
                    <a:pt x="30378" y="3733"/>
                  </a:lnTo>
                  <a:lnTo>
                    <a:pt x="33197" y="3733"/>
                  </a:lnTo>
                  <a:lnTo>
                    <a:pt x="33197" y="0"/>
                  </a:lnTo>
                  <a:close/>
                </a:path>
                <a:path w="33654" h="15875">
                  <a:moveTo>
                    <a:pt x="7912" y="2603"/>
                  </a:moveTo>
                  <a:lnTo>
                    <a:pt x="5118" y="2603"/>
                  </a:lnTo>
                  <a:lnTo>
                    <a:pt x="5118" y="15290"/>
                  </a:lnTo>
                  <a:lnTo>
                    <a:pt x="7912" y="15290"/>
                  </a:lnTo>
                  <a:lnTo>
                    <a:pt x="7912" y="2603"/>
                  </a:lnTo>
                  <a:close/>
                </a:path>
                <a:path w="33654" h="15875">
                  <a:moveTo>
                    <a:pt x="13030" y="25"/>
                  </a:moveTo>
                  <a:lnTo>
                    <a:pt x="0" y="25"/>
                  </a:lnTo>
                  <a:lnTo>
                    <a:pt x="0" y="2603"/>
                  </a:lnTo>
                  <a:lnTo>
                    <a:pt x="13030" y="2603"/>
                  </a:lnTo>
                  <a:lnTo>
                    <a:pt x="13030" y="2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4152" y="1749456"/>
              <a:ext cx="637540" cy="788035"/>
            </a:xfrm>
            <a:custGeom>
              <a:avLst/>
              <a:gdLst/>
              <a:ahLst/>
              <a:cxnLst/>
              <a:rect l="l" t="t" r="r" b="b"/>
              <a:pathLst>
                <a:path w="637539" h="788035">
                  <a:moveTo>
                    <a:pt x="243471" y="0"/>
                  </a:moveTo>
                  <a:lnTo>
                    <a:pt x="189290" y="3696"/>
                  </a:lnTo>
                  <a:lnTo>
                    <a:pt x="137365" y="14458"/>
                  </a:lnTo>
                  <a:lnTo>
                    <a:pt x="88183" y="31796"/>
                  </a:lnTo>
                  <a:lnTo>
                    <a:pt x="42232" y="55220"/>
                  </a:lnTo>
                  <a:lnTo>
                    <a:pt x="0" y="84239"/>
                  </a:lnTo>
                  <a:lnTo>
                    <a:pt x="37191" y="117513"/>
                  </a:lnTo>
                  <a:lnTo>
                    <a:pt x="69910" y="155204"/>
                  </a:lnTo>
                  <a:lnTo>
                    <a:pt x="97701" y="196855"/>
                  </a:lnTo>
                  <a:lnTo>
                    <a:pt x="120110" y="242012"/>
                  </a:lnTo>
                  <a:lnTo>
                    <a:pt x="136679" y="290219"/>
                  </a:lnTo>
                  <a:lnTo>
                    <a:pt x="146955" y="341022"/>
                  </a:lnTo>
                  <a:lnTo>
                    <a:pt x="150482" y="393966"/>
                  </a:lnTo>
                  <a:lnTo>
                    <a:pt x="146955" y="446906"/>
                  </a:lnTo>
                  <a:lnTo>
                    <a:pt x="136679" y="497708"/>
                  </a:lnTo>
                  <a:lnTo>
                    <a:pt x="120110" y="545915"/>
                  </a:lnTo>
                  <a:lnTo>
                    <a:pt x="97701" y="591073"/>
                  </a:lnTo>
                  <a:lnTo>
                    <a:pt x="69910" y="632726"/>
                  </a:lnTo>
                  <a:lnTo>
                    <a:pt x="37191" y="670418"/>
                  </a:lnTo>
                  <a:lnTo>
                    <a:pt x="0" y="703694"/>
                  </a:lnTo>
                  <a:lnTo>
                    <a:pt x="42232" y="732713"/>
                  </a:lnTo>
                  <a:lnTo>
                    <a:pt x="88183" y="756136"/>
                  </a:lnTo>
                  <a:lnTo>
                    <a:pt x="137365" y="773474"/>
                  </a:lnTo>
                  <a:lnTo>
                    <a:pt x="189290" y="784237"/>
                  </a:lnTo>
                  <a:lnTo>
                    <a:pt x="243471" y="787933"/>
                  </a:lnTo>
                  <a:lnTo>
                    <a:pt x="292885" y="784863"/>
                  </a:lnTo>
                  <a:lnTo>
                    <a:pt x="340468" y="775900"/>
                  </a:lnTo>
                  <a:lnTo>
                    <a:pt x="385849" y="761414"/>
                  </a:lnTo>
                  <a:lnTo>
                    <a:pt x="428660" y="741772"/>
                  </a:lnTo>
                  <a:lnTo>
                    <a:pt x="468532" y="717346"/>
                  </a:lnTo>
                  <a:lnTo>
                    <a:pt x="505096" y="688503"/>
                  </a:lnTo>
                  <a:lnTo>
                    <a:pt x="537982" y="655613"/>
                  </a:lnTo>
                  <a:lnTo>
                    <a:pt x="566822" y="619045"/>
                  </a:lnTo>
                  <a:lnTo>
                    <a:pt x="591245" y="579170"/>
                  </a:lnTo>
                  <a:lnTo>
                    <a:pt x="610884" y="536354"/>
                  </a:lnTo>
                  <a:lnTo>
                    <a:pt x="625369" y="490969"/>
                  </a:lnTo>
                  <a:lnTo>
                    <a:pt x="634331" y="443383"/>
                  </a:lnTo>
                  <a:lnTo>
                    <a:pt x="637400" y="393966"/>
                  </a:lnTo>
                  <a:lnTo>
                    <a:pt x="634331" y="344549"/>
                  </a:lnTo>
                  <a:lnTo>
                    <a:pt x="625369" y="296963"/>
                  </a:lnTo>
                  <a:lnTo>
                    <a:pt x="610884" y="251578"/>
                  </a:lnTo>
                  <a:lnTo>
                    <a:pt x="591245" y="208763"/>
                  </a:lnTo>
                  <a:lnTo>
                    <a:pt x="566822" y="168887"/>
                  </a:lnTo>
                  <a:lnTo>
                    <a:pt x="537982" y="132319"/>
                  </a:lnTo>
                  <a:lnTo>
                    <a:pt x="505096" y="99430"/>
                  </a:lnTo>
                  <a:lnTo>
                    <a:pt x="468532" y="70587"/>
                  </a:lnTo>
                  <a:lnTo>
                    <a:pt x="428660" y="46160"/>
                  </a:lnTo>
                  <a:lnTo>
                    <a:pt x="385849" y="26519"/>
                  </a:lnTo>
                  <a:lnTo>
                    <a:pt x="340468" y="12032"/>
                  </a:lnTo>
                  <a:lnTo>
                    <a:pt x="292885" y="3069"/>
                  </a:lnTo>
                  <a:lnTo>
                    <a:pt x="243471" y="0"/>
                  </a:lnTo>
                  <a:close/>
                </a:path>
              </a:pathLst>
            </a:custGeom>
            <a:solidFill>
              <a:srgbClr val="F69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28548" y="6331161"/>
            <a:ext cx="501015" cy="1059180"/>
            <a:chOff x="2528548" y="6331161"/>
            <a:chExt cx="501015" cy="1059180"/>
          </a:xfrm>
        </p:grpSpPr>
        <p:sp>
          <p:nvSpPr>
            <p:cNvPr id="20" name="object 20"/>
            <p:cNvSpPr/>
            <p:nvPr/>
          </p:nvSpPr>
          <p:spPr>
            <a:xfrm>
              <a:off x="2528751" y="6716193"/>
              <a:ext cx="501015" cy="674370"/>
            </a:xfrm>
            <a:custGeom>
              <a:avLst/>
              <a:gdLst/>
              <a:ahLst/>
              <a:cxnLst/>
              <a:rect l="l" t="t" r="r" b="b"/>
              <a:pathLst>
                <a:path w="501014" h="674370">
                  <a:moveTo>
                    <a:pt x="500735" y="0"/>
                  </a:moveTo>
                  <a:lnTo>
                    <a:pt x="0" y="360489"/>
                  </a:lnTo>
                  <a:lnTo>
                    <a:pt x="0" y="522681"/>
                  </a:lnTo>
                  <a:lnTo>
                    <a:pt x="6365" y="630068"/>
                  </a:lnTo>
                  <a:lnTo>
                    <a:pt x="26255" y="674073"/>
                  </a:lnTo>
                  <a:lnTo>
                    <a:pt x="75661" y="662082"/>
                  </a:lnTo>
                  <a:lnTo>
                    <a:pt x="170573" y="601484"/>
                  </a:lnTo>
                  <a:lnTo>
                    <a:pt x="461835" y="391807"/>
                  </a:lnTo>
                  <a:lnTo>
                    <a:pt x="495873" y="352980"/>
                  </a:lnTo>
                  <a:lnTo>
                    <a:pt x="500735" y="333756"/>
                  </a:lnTo>
                  <a:lnTo>
                    <a:pt x="500735" y="0"/>
                  </a:lnTo>
                  <a:close/>
                </a:path>
              </a:pathLst>
            </a:custGeom>
            <a:solidFill>
              <a:srgbClr val="FFC8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8548" y="6331161"/>
              <a:ext cx="501015" cy="348615"/>
            </a:xfrm>
            <a:custGeom>
              <a:avLst/>
              <a:gdLst/>
              <a:ahLst/>
              <a:cxnLst/>
              <a:rect l="l" t="t" r="r" b="b"/>
              <a:pathLst>
                <a:path w="501014" h="348615">
                  <a:moveTo>
                    <a:pt x="203" y="0"/>
                  </a:moveTo>
                  <a:lnTo>
                    <a:pt x="0" y="203"/>
                  </a:lnTo>
                  <a:lnTo>
                    <a:pt x="500735" y="348526"/>
                  </a:lnTo>
                  <a:lnTo>
                    <a:pt x="500735" y="157010"/>
                  </a:lnTo>
                  <a:lnTo>
                    <a:pt x="495374" y="104513"/>
                  </a:lnTo>
                  <a:lnTo>
                    <a:pt x="457847" y="8778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2B3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119659" y="6433906"/>
            <a:ext cx="1478915" cy="646430"/>
            <a:chOff x="3119659" y="6433906"/>
            <a:chExt cx="1478915" cy="64643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9661" y="6438096"/>
              <a:ext cx="117106" cy="158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3102" y="6484179"/>
              <a:ext cx="87172" cy="1097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7406" y="6438089"/>
              <a:ext cx="320203" cy="1572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9659" y="6433906"/>
              <a:ext cx="1478669" cy="64596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495632" y="6628009"/>
            <a:ext cx="338455" cy="183515"/>
            <a:chOff x="2495632" y="6628009"/>
            <a:chExt cx="338455" cy="18351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5632" y="6629010"/>
              <a:ext cx="83794" cy="9376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09342" y="6628015"/>
              <a:ext cx="118745" cy="95250"/>
            </a:xfrm>
            <a:custGeom>
              <a:avLst/>
              <a:gdLst/>
              <a:ahLst/>
              <a:cxnLst/>
              <a:rect l="l" t="t" r="r" b="b"/>
              <a:pathLst>
                <a:path w="118744" h="95250">
                  <a:moveTo>
                    <a:pt x="56857" y="64833"/>
                  </a:moveTo>
                  <a:lnTo>
                    <a:pt x="34112" y="40894"/>
                  </a:lnTo>
                  <a:lnTo>
                    <a:pt x="26530" y="36715"/>
                  </a:lnTo>
                  <a:lnTo>
                    <a:pt x="19951" y="32321"/>
                  </a:lnTo>
                  <a:lnTo>
                    <a:pt x="17157" y="29921"/>
                  </a:lnTo>
                  <a:lnTo>
                    <a:pt x="12573" y="25133"/>
                  </a:lnTo>
                  <a:lnTo>
                    <a:pt x="11379" y="22148"/>
                  </a:lnTo>
                  <a:lnTo>
                    <a:pt x="11379" y="16560"/>
                  </a:lnTo>
                  <a:lnTo>
                    <a:pt x="24142" y="5588"/>
                  </a:lnTo>
                  <a:lnTo>
                    <a:pt x="29527" y="5588"/>
                  </a:lnTo>
                  <a:lnTo>
                    <a:pt x="49276" y="29921"/>
                  </a:lnTo>
                  <a:lnTo>
                    <a:pt x="51269" y="29921"/>
                  </a:lnTo>
                  <a:lnTo>
                    <a:pt x="51269" y="0"/>
                  </a:lnTo>
                  <a:lnTo>
                    <a:pt x="48882" y="0"/>
                  </a:lnTo>
                  <a:lnTo>
                    <a:pt x="47688" y="2197"/>
                  </a:lnTo>
                  <a:lnTo>
                    <a:pt x="46088" y="3797"/>
                  </a:lnTo>
                  <a:lnTo>
                    <a:pt x="44894" y="4191"/>
                  </a:lnTo>
                  <a:lnTo>
                    <a:pt x="42100" y="4191"/>
                  </a:lnTo>
                  <a:lnTo>
                    <a:pt x="40703" y="3987"/>
                  </a:lnTo>
                  <a:lnTo>
                    <a:pt x="36309" y="2590"/>
                  </a:lnTo>
                  <a:lnTo>
                    <a:pt x="34709" y="2197"/>
                  </a:lnTo>
                  <a:lnTo>
                    <a:pt x="33121" y="1600"/>
                  </a:lnTo>
                  <a:lnTo>
                    <a:pt x="27736" y="406"/>
                  </a:lnTo>
                  <a:lnTo>
                    <a:pt x="25933" y="203"/>
                  </a:lnTo>
                  <a:lnTo>
                    <a:pt x="20548" y="203"/>
                  </a:lnTo>
                  <a:lnTo>
                    <a:pt x="0" y="21145"/>
                  </a:lnTo>
                  <a:lnTo>
                    <a:pt x="0" y="29133"/>
                  </a:lnTo>
                  <a:lnTo>
                    <a:pt x="26339" y="53263"/>
                  </a:lnTo>
                  <a:lnTo>
                    <a:pt x="29921" y="55460"/>
                  </a:lnTo>
                  <a:lnTo>
                    <a:pt x="36512" y="59855"/>
                  </a:lnTo>
                  <a:lnTo>
                    <a:pt x="39103" y="62242"/>
                  </a:lnTo>
                  <a:lnTo>
                    <a:pt x="43497" y="67627"/>
                  </a:lnTo>
                  <a:lnTo>
                    <a:pt x="44488" y="71018"/>
                  </a:lnTo>
                  <a:lnTo>
                    <a:pt x="44488" y="77203"/>
                  </a:lnTo>
                  <a:lnTo>
                    <a:pt x="30124" y="89573"/>
                  </a:lnTo>
                  <a:lnTo>
                    <a:pt x="20548" y="89573"/>
                  </a:lnTo>
                  <a:lnTo>
                    <a:pt x="14770" y="87579"/>
                  </a:lnTo>
                  <a:lnTo>
                    <a:pt x="6781" y="79197"/>
                  </a:lnTo>
                  <a:lnTo>
                    <a:pt x="4191" y="73812"/>
                  </a:lnTo>
                  <a:lnTo>
                    <a:pt x="3200" y="67030"/>
                  </a:lnTo>
                  <a:lnTo>
                    <a:pt x="800" y="67030"/>
                  </a:lnTo>
                  <a:lnTo>
                    <a:pt x="800" y="86182"/>
                  </a:lnTo>
                  <a:lnTo>
                    <a:pt x="4991" y="89382"/>
                  </a:lnTo>
                  <a:lnTo>
                    <a:pt x="9372" y="91567"/>
                  </a:lnTo>
                  <a:lnTo>
                    <a:pt x="18948" y="94361"/>
                  </a:lnTo>
                  <a:lnTo>
                    <a:pt x="23939" y="94957"/>
                  </a:lnTo>
                  <a:lnTo>
                    <a:pt x="33121" y="94957"/>
                  </a:lnTo>
                  <a:lnTo>
                    <a:pt x="54864" y="80200"/>
                  </a:lnTo>
                  <a:lnTo>
                    <a:pt x="54470" y="80403"/>
                  </a:lnTo>
                  <a:lnTo>
                    <a:pt x="56057" y="77203"/>
                  </a:lnTo>
                  <a:lnTo>
                    <a:pt x="56857" y="73812"/>
                  </a:lnTo>
                  <a:lnTo>
                    <a:pt x="56857" y="64833"/>
                  </a:lnTo>
                  <a:close/>
                </a:path>
                <a:path w="118744" h="95250">
                  <a:moveTo>
                    <a:pt x="118300" y="1003"/>
                  </a:moveTo>
                  <a:lnTo>
                    <a:pt x="78600" y="1003"/>
                  </a:lnTo>
                  <a:lnTo>
                    <a:pt x="78600" y="2997"/>
                  </a:lnTo>
                  <a:lnTo>
                    <a:pt x="80594" y="2997"/>
                  </a:lnTo>
                  <a:lnTo>
                    <a:pt x="82384" y="3200"/>
                  </a:lnTo>
                  <a:lnTo>
                    <a:pt x="85585" y="3200"/>
                  </a:lnTo>
                  <a:lnTo>
                    <a:pt x="89166" y="4991"/>
                  </a:lnTo>
                  <a:lnTo>
                    <a:pt x="89966" y="5994"/>
                  </a:lnTo>
                  <a:lnTo>
                    <a:pt x="91160" y="8788"/>
                  </a:lnTo>
                  <a:lnTo>
                    <a:pt x="91363" y="10579"/>
                  </a:lnTo>
                  <a:lnTo>
                    <a:pt x="91363" y="93179"/>
                  </a:lnTo>
                  <a:lnTo>
                    <a:pt x="105130" y="93179"/>
                  </a:lnTo>
                  <a:lnTo>
                    <a:pt x="105130" y="10579"/>
                  </a:lnTo>
                  <a:lnTo>
                    <a:pt x="105333" y="8788"/>
                  </a:lnTo>
                  <a:lnTo>
                    <a:pt x="105930" y="7391"/>
                  </a:lnTo>
                  <a:lnTo>
                    <a:pt x="107327" y="4991"/>
                  </a:lnTo>
                  <a:lnTo>
                    <a:pt x="111112" y="3200"/>
                  </a:lnTo>
                  <a:lnTo>
                    <a:pt x="112712" y="3200"/>
                  </a:lnTo>
                  <a:lnTo>
                    <a:pt x="114503" y="2997"/>
                  </a:lnTo>
                  <a:lnTo>
                    <a:pt x="118300" y="2997"/>
                  </a:lnTo>
                  <a:lnTo>
                    <a:pt x="118300" y="1003"/>
                  </a:lnTo>
                  <a:close/>
                </a:path>
              </a:pathLst>
            </a:custGeom>
            <a:solidFill>
              <a:srgbClr val="2B3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49400" y="6629010"/>
              <a:ext cx="84188" cy="9376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509189" y="6751307"/>
              <a:ext cx="324485" cy="60325"/>
            </a:xfrm>
            <a:custGeom>
              <a:avLst/>
              <a:gdLst/>
              <a:ahLst/>
              <a:cxnLst/>
              <a:rect l="l" t="t" r="r" b="b"/>
              <a:pathLst>
                <a:path w="324485" h="60325">
                  <a:moveTo>
                    <a:pt x="44691" y="59055"/>
                  </a:moveTo>
                  <a:lnTo>
                    <a:pt x="38252" y="39509"/>
                  </a:lnTo>
                  <a:lnTo>
                    <a:pt x="36804" y="35115"/>
                  </a:lnTo>
                  <a:lnTo>
                    <a:pt x="30530" y="16103"/>
                  </a:lnTo>
                  <a:lnTo>
                    <a:pt x="30530" y="35115"/>
                  </a:lnTo>
                  <a:lnTo>
                    <a:pt x="13766" y="35115"/>
                  </a:lnTo>
                  <a:lnTo>
                    <a:pt x="22339" y="8775"/>
                  </a:lnTo>
                  <a:lnTo>
                    <a:pt x="30530" y="35115"/>
                  </a:lnTo>
                  <a:lnTo>
                    <a:pt x="30530" y="16103"/>
                  </a:lnTo>
                  <a:lnTo>
                    <a:pt x="28117" y="8775"/>
                  </a:lnTo>
                  <a:lnTo>
                    <a:pt x="25742" y="1600"/>
                  </a:lnTo>
                  <a:lnTo>
                    <a:pt x="19748" y="1600"/>
                  </a:lnTo>
                  <a:lnTo>
                    <a:pt x="0" y="59055"/>
                  </a:lnTo>
                  <a:lnTo>
                    <a:pt x="6184" y="59055"/>
                  </a:lnTo>
                  <a:lnTo>
                    <a:pt x="12369" y="39509"/>
                  </a:lnTo>
                  <a:lnTo>
                    <a:pt x="31724" y="39509"/>
                  </a:lnTo>
                  <a:lnTo>
                    <a:pt x="37909" y="59055"/>
                  </a:lnTo>
                  <a:lnTo>
                    <a:pt x="44691" y="59055"/>
                  </a:lnTo>
                  <a:close/>
                </a:path>
                <a:path w="324485" h="60325">
                  <a:moveTo>
                    <a:pt x="98552" y="1587"/>
                  </a:moveTo>
                  <a:lnTo>
                    <a:pt x="67830" y="1587"/>
                  </a:lnTo>
                  <a:lnTo>
                    <a:pt x="67830" y="59042"/>
                  </a:lnTo>
                  <a:lnTo>
                    <a:pt x="74015" y="59042"/>
                  </a:lnTo>
                  <a:lnTo>
                    <a:pt x="74015" y="30911"/>
                  </a:lnTo>
                  <a:lnTo>
                    <a:pt x="93560" y="30911"/>
                  </a:lnTo>
                  <a:lnTo>
                    <a:pt x="93560" y="26123"/>
                  </a:lnTo>
                  <a:lnTo>
                    <a:pt x="74015" y="26123"/>
                  </a:lnTo>
                  <a:lnTo>
                    <a:pt x="74015" y="6578"/>
                  </a:lnTo>
                  <a:lnTo>
                    <a:pt x="98552" y="6578"/>
                  </a:lnTo>
                  <a:lnTo>
                    <a:pt x="98552" y="1587"/>
                  </a:lnTo>
                  <a:close/>
                </a:path>
                <a:path w="324485" h="60325">
                  <a:moveTo>
                    <a:pt x="160997" y="59258"/>
                  </a:moveTo>
                  <a:lnTo>
                    <a:pt x="145707" y="34721"/>
                  </a:lnTo>
                  <a:lnTo>
                    <a:pt x="144843" y="33324"/>
                  </a:lnTo>
                  <a:lnTo>
                    <a:pt x="148031" y="32524"/>
                  </a:lnTo>
                  <a:lnTo>
                    <a:pt x="150825" y="30734"/>
                  </a:lnTo>
                  <a:lnTo>
                    <a:pt x="151625" y="29730"/>
                  </a:lnTo>
                  <a:lnTo>
                    <a:pt x="155613" y="24739"/>
                  </a:lnTo>
                  <a:lnTo>
                    <a:pt x="156806" y="21551"/>
                  </a:lnTo>
                  <a:lnTo>
                    <a:pt x="156806" y="12776"/>
                  </a:lnTo>
                  <a:lnTo>
                    <a:pt x="155219" y="8788"/>
                  </a:lnTo>
                  <a:lnTo>
                    <a:pt x="152654" y="6388"/>
                  </a:lnTo>
                  <a:lnTo>
                    <a:pt x="150431" y="4318"/>
                  </a:lnTo>
                  <a:lnTo>
                    <a:pt x="150431" y="13766"/>
                  </a:lnTo>
                  <a:lnTo>
                    <a:pt x="150431" y="21158"/>
                  </a:lnTo>
                  <a:lnTo>
                    <a:pt x="149034" y="24142"/>
                  </a:lnTo>
                  <a:lnTo>
                    <a:pt x="146443" y="26339"/>
                  </a:lnTo>
                  <a:lnTo>
                    <a:pt x="143649" y="28536"/>
                  </a:lnTo>
                  <a:lnTo>
                    <a:pt x="140055" y="29730"/>
                  </a:lnTo>
                  <a:lnTo>
                    <a:pt x="129082" y="29730"/>
                  </a:lnTo>
                  <a:lnTo>
                    <a:pt x="129082" y="6388"/>
                  </a:lnTo>
                  <a:lnTo>
                    <a:pt x="141058" y="6388"/>
                  </a:lnTo>
                  <a:lnTo>
                    <a:pt x="144843" y="7188"/>
                  </a:lnTo>
                  <a:lnTo>
                    <a:pt x="149237" y="10782"/>
                  </a:lnTo>
                  <a:lnTo>
                    <a:pt x="150431" y="13766"/>
                  </a:lnTo>
                  <a:lnTo>
                    <a:pt x="150431" y="4318"/>
                  </a:lnTo>
                  <a:lnTo>
                    <a:pt x="149034" y="2997"/>
                  </a:lnTo>
                  <a:lnTo>
                    <a:pt x="144640" y="1600"/>
                  </a:lnTo>
                  <a:lnTo>
                    <a:pt x="122897" y="1600"/>
                  </a:lnTo>
                  <a:lnTo>
                    <a:pt x="122897" y="59055"/>
                  </a:lnTo>
                  <a:lnTo>
                    <a:pt x="129082" y="59055"/>
                  </a:lnTo>
                  <a:lnTo>
                    <a:pt x="129082" y="34721"/>
                  </a:lnTo>
                  <a:lnTo>
                    <a:pt x="138861" y="34721"/>
                  </a:lnTo>
                  <a:lnTo>
                    <a:pt x="153619" y="59258"/>
                  </a:lnTo>
                  <a:lnTo>
                    <a:pt x="160997" y="59258"/>
                  </a:lnTo>
                  <a:close/>
                </a:path>
                <a:path w="324485" h="60325">
                  <a:moveTo>
                    <a:pt x="189928" y="1587"/>
                  </a:moveTo>
                  <a:lnTo>
                    <a:pt x="183743" y="1587"/>
                  </a:lnTo>
                  <a:lnTo>
                    <a:pt x="183743" y="59042"/>
                  </a:lnTo>
                  <a:lnTo>
                    <a:pt x="189928" y="59042"/>
                  </a:lnTo>
                  <a:lnTo>
                    <a:pt x="189928" y="1587"/>
                  </a:lnTo>
                  <a:close/>
                </a:path>
                <a:path w="324485" h="60325">
                  <a:moveTo>
                    <a:pt x="258953" y="50673"/>
                  </a:moveTo>
                  <a:lnTo>
                    <a:pt x="258559" y="50673"/>
                  </a:lnTo>
                  <a:lnTo>
                    <a:pt x="253961" y="47282"/>
                  </a:lnTo>
                  <a:lnTo>
                    <a:pt x="252374" y="49669"/>
                  </a:lnTo>
                  <a:lnTo>
                    <a:pt x="250571" y="51269"/>
                  </a:lnTo>
                  <a:lnTo>
                    <a:pt x="246976" y="54063"/>
                  </a:lnTo>
                  <a:lnTo>
                    <a:pt x="243789" y="54660"/>
                  </a:lnTo>
                  <a:lnTo>
                    <a:pt x="235407" y="54660"/>
                  </a:lnTo>
                  <a:lnTo>
                    <a:pt x="231419" y="52463"/>
                  </a:lnTo>
                  <a:lnTo>
                    <a:pt x="224637" y="43688"/>
                  </a:lnTo>
                  <a:lnTo>
                    <a:pt x="222846" y="37312"/>
                  </a:lnTo>
                  <a:lnTo>
                    <a:pt x="222846" y="22542"/>
                  </a:lnTo>
                  <a:lnTo>
                    <a:pt x="224434" y="16954"/>
                  </a:lnTo>
                  <a:lnTo>
                    <a:pt x="230428" y="7785"/>
                  </a:lnTo>
                  <a:lnTo>
                    <a:pt x="234810" y="5384"/>
                  </a:lnTo>
                  <a:lnTo>
                    <a:pt x="242595" y="5384"/>
                  </a:lnTo>
                  <a:lnTo>
                    <a:pt x="252564" y="10769"/>
                  </a:lnTo>
                  <a:lnTo>
                    <a:pt x="256565" y="6578"/>
                  </a:lnTo>
                  <a:lnTo>
                    <a:pt x="254368" y="3987"/>
                  </a:lnTo>
                  <a:lnTo>
                    <a:pt x="251968" y="2400"/>
                  </a:lnTo>
                  <a:lnTo>
                    <a:pt x="246976" y="393"/>
                  </a:lnTo>
                  <a:lnTo>
                    <a:pt x="243992" y="0"/>
                  </a:lnTo>
                  <a:lnTo>
                    <a:pt x="232816" y="0"/>
                  </a:lnTo>
                  <a:lnTo>
                    <a:pt x="226834" y="2794"/>
                  </a:lnTo>
                  <a:lnTo>
                    <a:pt x="218452" y="14363"/>
                  </a:lnTo>
                  <a:lnTo>
                    <a:pt x="216458" y="21551"/>
                  </a:lnTo>
                  <a:lnTo>
                    <a:pt x="216458" y="38709"/>
                  </a:lnTo>
                  <a:lnTo>
                    <a:pt x="218655" y="45885"/>
                  </a:lnTo>
                  <a:lnTo>
                    <a:pt x="227037" y="57061"/>
                  </a:lnTo>
                  <a:lnTo>
                    <a:pt x="232816" y="59855"/>
                  </a:lnTo>
                  <a:lnTo>
                    <a:pt x="245186" y="59855"/>
                  </a:lnTo>
                  <a:lnTo>
                    <a:pt x="248983" y="59055"/>
                  </a:lnTo>
                  <a:lnTo>
                    <a:pt x="254558" y="55460"/>
                  </a:lnTo>
                  <a:lnTo>
                    <a:pt x="256959" y="53263"/>
                  </a:lnTo>
                  <a:lnTo>
                    <a:pt x="258953" y="50673"/>
                  </a:lnTo>
                  <a:close/>
                </a:path>
                <a:path w="324485" h="60325">
                  <a:moveTo>
                    <a:pt x="323989" y="59055"/>
                  </a:moveTo>
                  <a:lnTo>
                    <a:pt x="317474" y="39509"/>
                  </a:lnTo>
                  <a:lnTo>
                    <a:pt x="316014" y="35115"/>
                  </a:lnTo>
                  <a:lnTo>
                    <a:pt x="309626" y="15976"/>
                  </a:lnTo>
                  <a:lnTo>
                    <a:pt x="309626" y="35115"/>
                  </a:lnTo>
                  <a:lnTo>
                    <a:pt x="292862" y="35115"/>
                  </a:lnTo>
                  <a:lnTo>
                    <a:pt x="301434" y="8775"/>
                  </a:lnTo>
                  <a:lnTo>
                    <a:pt x="309626" y="35115"/>
                  </a:lnTo>
                  <a:lnTo>
                    <a:pt x="309626" y="15976"/>
                  </a:lnTo>
                  <a:lnTo>
                    <a:pt x="307225" y="8775"/>
                  </a:lnTo>
                  <a:lnTo>
                    <a:pt x="304825" y="1600"/>
                  </a:lnTo>
                  <a:lnTo>
                    <a:pt x="298843" y="1600"/>
                  </a:lnTo>
                  <a:lnTo>
                    <a:pt x="279095" y="59055"/>
                  </a:lnTo>
                  <a:lnTo>
                    <a:pt x="285280" y="59055"/>
                  </a:lnTo>
                  <a:lnTo>
                    <a:pt x="291465" y="39509"/>
                  </a:lnTo>
                  <a:lnTo>
                    <a:pt x="310819" y="39509"/>
                  </a:lnTo>
                  <a:lnTo>
                    <a:pt x="317004" y="59055"/>
                  </a:lnTo>
                  <a:lnTo>
                    <a:pt x="323989" y="59055"/>
                  </a:lnTo>
                  <a:close/>
                </a:path>
              </a:pathLst>
            </a:custGeom>
            <a:solidFill>
              <a:srgbClr val="2B3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72113" y="6206137"/>
            <a:ext cx="1298448" cy="110571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88123" y="4814434"/>
            <a:ext cx="868260" cy="868324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2389938" y="5013238"/>
            <a:ext cx="1218565" cy="414655"/>
            <a:chOff x="12389938" y="5013238"/>
            <a:chExt cx="1218565" cy="414655"/>
          </a:xfrm>
        </p:grpSpPr>
        <p:sp>
          <p:nvSpPr>
            <p:cNvPr id="35" name="object 35"/>
            <p:cNvSpPr/>
            <p:nvPr/>
          </p:nvSpPr>
          <p:spPr>
            <a:xfrm>
              <a:off x="12389938" y="5018670"/>
              <a:ext cx="260985" cy="403860"/>
            </a:xfrm>
            <a:custGeom>
              <a:avLst/>
              <a:gdLst/>
              <a:ahLst/>
              <a:cxnLst/>
              <a:rect l="l" t="t" r="r" b="b"/>
              <a:pathLst>
                <a:path w="260984" h="403860">
                  <a:moveTo>
                    <a:pt x="224650" y="0"/>
                  </a:moveTo>
                  <a:lnTo>
                    <a:pt x="134099" y="0"/>
                  </a:lnTo>
                  <a:lnTo>
                    <a:pt x="95447" y="3469"/>
                  </a:lnTo>
                  <a:lnTo>
                    <a:pt x="59102" y="15207"/>
                  </a:lnTo>
                  <a:lnTo>
                    <a:pt x="28673" y="37211"/>
                  </a:lnTo>
                  <a:lnTo>
                    <a:pt x="7769" y="71477"/>
                  </a:lnTo>
                  <a:lnTo>
                    <a:pt x="0" y="120002"/>
                  </a:lnTo>
                  <a:lnTo>
                    <a:pt x="0" y="285584"/>
                  </a:lnTo>
                  <a:lnTo>
                    <a:pt x="7489" y="333898"/>
                  </a:lnTo>
                  <a:lnTo>
                    <a:pt x="27726" y="367660"/>
                  </a:lnTo>
                  <a:lnTo>
                    <a:pt x="93062" y="400297"/>
                  </a:lnTo>
                  <a:lnTo>
                    <a:pt x="131470" y="403555"/>
                  </a:lnTo>
                  <a:lnTo>
                    <a:pt x="238061" y="403555"/>
                  </a:lnTo>
                  <a:lnTo>
                    <a:pt x="246997" y="401778"/>
                  </a:lnTo>
                  <a:lnTo>
                    <a:pt x="254250" y="396914"/>
                  </a:lnTo>
                  <a:lnTo>
                    <a:pt x="259117" y="389662"/>
                  </a:lnTo>
                  <a:lnTo>
                    <a:pt x="260896" y="380720"/>
                  </a:lnTo>
                  <a:lnTo>
                    <a:pt x="259131" y="371692"/>
                  </a:lnTo>
                  <a:lnTo>
                    <a:pt x="254295" y="364239"/>
                  </a:lnTo>
                  <a:lnTo>
                    <a:pt x="247072" y="359171"/>
                  </a:lnTo>
                  <a:lnTo>
                    <a:pt x="238150" y="357301"/>
                  </a:lnTo>
                  <a:lnTo>
                    <a:pt x="144792" y="357301"/>
                  </a:lnTo>
                  <a:lnTo>
                    <a:pt x="114770" y="353554"/>
                  </a:lnTo>
                  <a:lnTo>
                    <a:pt x="91749" y="340880"/>
                  </a:lnTo>
                  <a:lnTo>
                    <a:pt x="77003" y="317128"/>
                  </a:lnTo>
                  <a:lnTo>
                    <a:pt x="71805" y="280149"/>
                  </a:lnTo>
                  <a:lnTo>
                    <a:pt x="71805" y="219900"/>
                  </a:lnTo>
                  <a:lnTo>
                    <a:pt x="199110" y="219900"/>
                  </a:lnTo>
                  <a:lnTo>
                    <a:pt x="208096" y="218123"/>
                  </a:lnTo>
                  <a:lnTo>
                    <a:pt x="215371" y="213259"/>
                  </a:lnTo>
                  <a:lnTo>
                    <a:pt x="220243" y="206007"/>
                  </a:lnTo>
                  <a:lnTo>
                    <a:pt x="222021" y="197065"/>
                  </a:lnTo>
                  <a:lnTo>
                    <a:pt x="220243" y="188038"/>
                  </a:lnTo>
                  <a:lnTo>
                    <a:pt x="215371" y="180584"/>
                  </a:lnTo>
                  <a:lnTo>
                    <a:pt x="208096" y="175516"/>
                  </a:lnTo>
                  <a:lnTo>
                    <a:pt x="199110" y="173647"/>
                  </a:lnTo>
                  <a:lnTo>
                    <a:pt x="71805" y="173647"/>
                  </a:lnTo>
                  <a:lnTo>
                    <a:pt x="71805" y="123990"/>
                  </a:lnTo>
                  <a:lnTo>
                    <a:pt x="76685" y="87140"/>
                  </a:lnTo>
                  <a:lnTo>
                    <a:pt x="90738" y="62920"/>
                  </a:lnTo>
                  <a:lnTo>
                    <a:pt x="113082" y="49632"/>
                  </a:lnTo>
                  <a:lnTo>
                    <a:pt x="142836" y="45580"/>
                  </a:lnTo>
                  <a:lnTo>
                    <a:pt x="224650" y="45580"/>
                  </a:lnTo>
                  <a:lnTo>
                    <a:pt x="233592" y="43815"/>
                  </a:lnTo>
                  <a:lnTo>
                    <a:pt x="240844" y="38979"/>
                  </a:lnTo>
                  <a:lnTo>
                    <a:pt x="245708" y="31757"/>
                  </a:lnTo>
                  <a:lnTo>
                    <a:pt x="247484" y="22834"/>
                  </a:lnTo>
                  <a:lnTo>
                    <a:pt x="245708" y="13860"/>
                  </a:lnTo>
                  <a:lnTo>
                    <a:pt x="240844" y="6611"/>
                  </a:lnTo>
                  <a:lnTo>
                    <a:pt x="233592" y="1765"/>
                  </a:lnTo>
                  <a:lnTo>
                    <a:pt x="224650" y="0"/>
                  </a:lnTo>
                  <a:close/>
                </a:path>
              </a:pathLst>
            </a:custGeom>
            <a:solidFill>
              <a:srgbClr val="00A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79008" y="5013238"/>
              <a:ext cx="265430" cy="414655"/>
            </a:xfrm>
            <a:custGeom>
              <a:avLst/>
              <a:gdLst/>
              <a:ahLst/>
              <a:cxnLst/>
              <a:rect l="l" t="t" r="r" b="b"/>
              <a:pathLst>
                <a:path w="265429" h="414654">
                  <a:moveTo>
                    <a:pt x="135445" y="0"/>
                  </a:moveTo>
                  <a:lnTo>
                    <a:pt x="81187" y="8423"/>
                  </a:lnTo>
                  <a:lnTo>
                    <a:pt x="39011" y="31678"/>
                  </a:lnTo>
                  <a:lnTo>
                    <a:pt x="11680" y="66742"/>
                  </a:lnTo>
                  <a:lnTo>
                    <a:pt x="1955" y="110591"/>
                  </a:lnTo>
                  <a:lnTo>
                    <a:pt x="12427" y="159763"/>
                  </a:lnTo>
                  <a:lnTo>
                    <a:pt x="37936" y="193357"/>
                  </a:lnTo>
                  <a:lnTo>
                    <a:pt x="69619" y="215397"/>
                  </a:lnTo>
                  <a:lnTo>
                    <a:pt x="98615" y="229908"/>
                  </a:lnTo>
                  <a:lnTo>
                    <a:pt x="129475" y="244822"/>
                  </a:lnTo>
                  <a:lnTo>
                    <a:pt x="158227" y="261185"/>
                  </a:lnTo>
                  <a:lnTo>
                    <a:pt x="179452" y="281685"/>
                  </a:lnTo>
                  <a:lnTo>
                    <a:pt x="187731" y="309016"/>
                  </a:lnTo>
                  <a:lnTo>
                    <a:pt x="181365" y="335878"/>
                  </a:lnTo>
                  <a:lnTo>
                    <a:pt x="164942" y="354434"/>
                  </a:lnTo>
                  <a:lnTo>
                    <a:pt x="142473" y="365194"/>
                  </a:lnTo>
                  <a:lnTo>
                    <a:pt x="117970" y="368668"/>
                  </a:lnTo>
                  <a:lnTo>
                    <a:pt x="79359" y="365326"/>
                  </a:lnTo>
                  <a:lnTo>
                    <a:pt x="55383" y="357974"/>
                  </a:lnTo>
                  <a:lnTo>
                    <a:pt x="39062" y="350623"/>
                  </a:lnTo>
                  <a:lnTo>
                    <a:pt x="23418" y="347281"/>
                  </a:lnTo>
                  <a:lnTo>
                    <a:pt x="13628" y="349035"/>
                  </a:lnTo>
                  <a:lnTo>
                    <a:pt x="6427" y="353798"/>
                  </a:lnTo>
                  <a:lnTo>
                    <a:pt x="1867" y="360820"/>
                  </a:lnTo>
                  <a:lnTo>
                    <a:pt x="0" y="369354"/>
                  </a:lnTo>
                  <a:lnTo>
                    <a:pt x="673" y="378385"/>
                  </a:lnTo>
                  <a:lnTo>
                    <a:pt x="40550" y="403833"/>
                  </a:lnTo>
                  <a:lnTo>
                    <a:pt x="94387" y="413534"/>
                  </a:lnTo>
                  <a:lnTo>
                    <a:pt x="122720" y="414337"/>
                  </a:lnTo>
                  <a:lnTo>
                    <a:pt x="167647" y="409139"/>
                  </a:lnTo>
                  <a:lnTo>
                    <a:pt x="206668" y="394026"/>
                  </a:lnTo>
                  <a:lnTo>
                    <a:pt x="237441" y="369713"/>
                  </a:lnTo>
                  <a:lnTo>
                    <a:pt x="257623" y="336921"/>
                  </a:lnTo>
                  <a:lnTo>
                    <a:pt x="264871" y="296367"/>
                  </a:lnTo>
                  <a:lnTo>
                    <a:pt x="258107" y="257191"/>
                  </a:lnTo>
                  <a:lnTo>
                    <a:pt x="239456" y="228680"/>
                  </a:lnTo>
                  <a:lnTo>
                    <a:pt x="211384" y="206854"/>
                  </a:lnTo>
                  <a:lnTo>
                    <a:pt x="176352" y="187731"/>
                  </a:lnTo>
                  <a:lnTo>
                    <a:pt x="138013" y="168748"/>
                  </a:lnTo>
                  <a:lnTo>
                    <a:pt x="105960" y="150642"/>
                  </a:lnTo>
                  <a:lnTo>
                    <a:pt x="83963" y="128272"/>
                  </a:lnTo>
                  <a:lnTo>
                    <a:pt x="75793" y="96494"/>
                  </a:lnTo>
                  <a:lnTo>
                    <a:pt x="80270" y="76869"/>
                  </a:lnTo>
                  <a:lnTo>
                    <a:pt x="93537" y="60417"/>
                  </a:lnTo>
                  <a:lnTo>
                    <a:pt x="115350" y="49102"/>
                  </a:lnTo>
                  <a:lnTo>
                    <a:pt x="145465" y="44894"/>
                  </a:lnTo>
                  <a:lnTo>
                    <a:pt x="172958" y="48037"/>
                  </a:lnTo>
                  <a:lnTo>
                    <a:pt x="195125" y="54952"/>
                  </a:lnTo>
                  <a:lnTo>
                    <a:pt x="213745" y="61868"/>
                  </a:lnTo>
                  <a:lnTo>
                    <a:pt x="230593" y="65011"/>
                  </a:lnTo>
                  <a:lnTo>
                    <a:pt x="239290" y="63045"/>
                  </a:lnTo>
                  <a:lnTo>
                    <a:pt x="246597" y="57816"/>
                  </a:lnTo>
                  <a:lnTo>
                    <a:pt x="251630" y="50330"/>
                  </a:lnTo>
                  <a:lnTo>
                    <a:pt x="253504" y="41592"/>
                  </a:lnTo>
                  <a:lnTo>
                    <a:pt x="253504" y="33527"/>
                  </a:lnTo>
                  <a:lnTo>
                    <a:pt x="221258" y="11883"/>
                  </a:lnTo>
                  <a:lnTo>
                    <a:pt x="165218" y="1362"/>
                  </a:lnTo>
                  <a:lnTo>
                    <a:pt x="135445" y="0"/>
                  </a:lnTo>
                  <a:close/>
                </a:path>
              </a:pathLst>
            </a:custGeom>
            <a:solidFill>
              <a:srgbClr val="83A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78767" y="5013238"/>
              <a:ext cx="265430" cy="414655"/>
            </a:xfrm>
            <a:custGeom>
              <a:avLst/>
              <a:gdLst/>
              <a:ahLst/>
              <a:cxnLst/>
              <a:rect l="l" t="t" r="r" b="b"/>
              <a:pathLst>
                <a:path w="265430" h="414654">
                  <a:moveTo>
                    <a:pt x="135445" y="0"/>
                  </a:moveTo>
                  <a:lnTo>
                    <a:pt x="81181" y="8423"/>
                  </a:lnTo>
                  <a:lnTo>
                    <a:pt x="39006" y="31678"/>
                  </a:lnTo>
                  <a:lnTo>
                    <a:pt x="11678" y="66742"/>
                  </a:lnTo>
                  <a:lnTo>
                    <a:pt x="1955" y="110591"/>
                  </a:lnTo>
                  <a:lnTo>
                    <a:pt x="12427" y="159763"/>
                  </a:lnTo>
                  <a:lnTo>
                    <a:pt x="37936" y="193357"/>
                  </a:lnTo>
                  <a:lnTo>
                    <a:pt x="69619" y="215397"/>
                  </a:lnTo>
                  <a:lnTo>
                    <a:pt x="98615" y="229908"/>
                  </a:lnTo>
                  <a:lnTo>
                    <a:pt x="129475" y="244822"/>
                  </a:lnTo>
                  <a:lnTo>
                    <a:pt x="158227" y="261185"/>
                  </a:lnTo>
                  <a:lnTo>
                    <a:pt x="179452" y="281685"/>
                  </a:lnTo>
                  <a:lnTo>
                    <a:pt x="187731" y="309016"/>
                  </a:lnTo>
                  <a:lnTo>
                    <a:pt x="181365" y="335878"/>
                  </a:lnTo>
                  <a:lnTo>
                    <a:pt x="164942" y="354434"/>
                  </a:lnTo>
                  <a:lnTo>
                    <a:pt x="142473" y="365194"/>
                  </a:lnTo>
                  <a:lnTo>
                    <a:pt x="117970" y="368668"/>
                  </a:lnTo>
                  <a:lnTo>
                    <a:pt x="79359" y="365326"/>
                  </a:lnTo>
                  <a:lnTo>
                    <a:pt x="55383" y="357974"/>
                  </a:lnTo>
                  <a:lnTo>
                    <a:pt x="39062" y="350623"/>
                  </a:lnTo>
                  <a:lnTo>
                    <a:pt x="23418" y="347281"/>
                  </a:lnTo>
                  <a:lnTo>
                    <a:pt x="13628" y="349035"/>
                  </a:lnTo>
                  <a:lnTo>
                    <a:pt x="6427" y="353798"/>
                  </a:lnTo>
                  <a:lnTo>
                    <a:pt x="1867" y="360820"/>
                  </a:lnTo>
                  <a:lnTo>
                    <a:pt x="0" y="369354"/>
                  </a:lnTo>
                  <a:lnTo>
                    <a:pt x="673" y="378385"/>
                  </a:lnTo>
                  <a:lnTo>
                    <a:pt x="40550" y="403833"/>
                  </a:lnTo>
                  <a:lnTo>
                    <a:pt x="94387" y="413534"/>
                  </a:lnTo>
                  <a:lnTo>
                    <a:pt x="122720" y="414337"/>
                  </a:lnTo>
                  <a:lnTo>
                    <a:pt x="167647" y="409139"/>
                  </a:lnTo>
                  <a:lnTo>
                    <a:pt x="206668" y="394026"/>
                  </a:lnTo>
                  <a:lnTo>
                    <a:pt x="237441" y="369713"/>
                  </a:lnTo>
                  <a:lnTo>
                    <a:pt x="257623" y="336921"/>
                  </a:lnTo>
                  <a:lnTo>
                    <a:pt x="264871" y="296367"/>
                  </a:lnTo>
                  <a:lnTo>
                    <a:pt x="258117" y="257191"/>
                  </a:lnTo>
                  <a:lnTo>
                    <a:pt x="239485" y="228680"/>
                  </a:lnTo>
                  <a:lnTo>
                    <a:pt x="211416" y="206854"/>
                  </a:lnTo>
                  <a:lnTo>
                    <a:pt x="176352" y="187731"/>
                  </a:lnTo>
                  <a:lnTo>
                    <a:pt x="138013" y="168748"/>
                  </a:lnTo>
                  <a:lnTo>
                    <a:pt x="105960" y="150642"/>
                  </a:lnTo>
                  <a:lnTo>
                    <a:pt x="83963" y="128272"/>
                  </a:lnTo>
                  <a:lnTo>
                    <a:pt x="75793" y="96494"/>
                  </a:lnTo>
                  <a:lnTo>
                    <a:pt x="80270" y="76869"/>
                  </a:lnTo>
                  <a:lnTo>
                    <a:pt x="93537" y="60417"/>
                  </a:lnTo>
                  <a:lnTo>
                    <a:pt x="115350" y="49102"/>
                  </a:lnTo>
                  <a:lnTo>
                    <a:pt x="145465" y="44894"/>
                  </a:lnTo>
                  <a:lnTo>
                    <a:pt x="172934" y="48037"/>
                  </a:lnTo>
                  <a:lnTo>
                    <a:pt x="195135" y="54952"/>
                  </a:lnTo>
                  <a:lnTo>
                    <a:pt x="213802" y="61868"/>
                  </a:lnTo>
                  <a:lnTo>
                    <a:pt x="230670" y="65011"/>
                  </a:lnTo>
                  <a:lnTo>
                    <a:pt x="239322" y="63045"/>
                  </a:lnTo>
                  <a:lnTo>
                    <a:pt x="246607" y="57816"/>
                  </a:lnTo>
                  <a:lnTo>
                    <a:pt x="251631" y="50330"/>
                  </a:lnTo>
                  <a:lnTo>
                    <a:pt x="253504" y="41592"/>
                  </a:lnTo>
                  <a:lnTo>
                    <a:pt x="253504" y="33527"/>
                  </a:lnTo>
                  <a:lnTo>
                    <a:pt x="221258" y="11883"/>
                  </a:lnTo>
                  <a:lnTo>
                    <a:pt x="165218" y="1362"/>
                  </a:lnTo>
                  <a:lnTo>
                    <a:pt x="135445" y="0"/>
                  </a:lnTo>
                  <a:close/>
                </a:path>
              </a:pathLst>
            </a:custGeom>
            <a:solidFill>
              <a:srgbClr val="D2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279884" y="5013238"/>
              <a:ext cx="328930" cy="414655"/>
            </a:xfrm>
            <a:custGeom>
              <a:avLst/>
              <a:gdLst/>
              <a:ahLst/>
              <a:cxnLst/>
              <a:rect l="l" t="t" r="r" b="b"/>
              <a:pathLst>
                <a:path w="328930" h="414654">
                  <a:moveTo>
                    <a:pt x="168973" y="0"/>
                  </a:moveTo>
                  <a:lnTo>
                    <a:pt x="120399" y="35096"/>
                  </a:lnTo>
                  <a:lnTo>
                    <a:pt x="87922" y="91833"/>
                  </a:lnTo>
                  <a:lnTo>
                    <a:pt x="66487" y="138727"/>
                  </a:lnTo>
                  <a:lnTo>
                    <a:pt x="47815" y="187713"/>
                  </a:lnTo>
                  <a:lnTo>
                    <a:pt x="31869" y="237967"/>
                  </a:lnTo>
                  <a:lnTo>
                    <a:pt x="18609" y="288667"/>
                  </a:lnTo>
                  <a:lnTo>
                    <a:pt x="7998" y="338990"/>
                  </a:lnTo>
                  <a:lnTo>
                    <a:pt x="0" y="388111"/>
                  </a:lnTo>
                  <a:lnTo>
                    <a:pt x="551" y="399568"/>
                  </a:lnTo>
                  <a:lnTo>
                    <a:pt x="5232" y="407733"/>
                  </a:lnTo>
                  <a:lnTo>
                    <a:pt x="12665" y="412622"/>
                  </a:lnTo>
                  <a:lnTo>
                    <a:pt x="21475" y="414248"/>
                  </a:lnTo>
                  <a:lnTo>
                    <a:pt x="29511" y="413468"/>
                  </a:lnTo>
                  <a:lnTo>
                    <a:pt x="36842" y="410548"/>
                  </a:lnTo>
                  <a:lnTo>
                    <a:pt x="42535" y="404620"/>
                  </a:lnTo>
                  <a:lnTo>
                    <a:pt x="45656" y="394817"/>
                  </a:lnTo>
                  <a:lnTo>
                    <a:pt x="48325" y="374313"/>
                  </a:lnTo>
                  <a:lnTo>
                    <a:pt x="51292" y="354006"/>
                  </a:lnTo>
                  <a:lnTo>
                    <a:pt x="58394" y="313766"/>
                  </a:lnTo>
                  <a:lnTo>
                    <a:pt x="97857" y="288490"/>
                  </a:lnTo>
                  <a:lnTo>
                    <a:pt x="152260" y="284225"/>
                  </a:lnTo>
                  <a:lnTo>
                    <a:pt x="313233" y="284225"/>
                  </a:lnTo>
                  <a:lnTo>
                    <a:pt x="311116" y="273757"/>
                  </a:lnTo>
                  <a:lnTo>
                    <a:pt x="305602" y="251980"/>
                  </a:lnTo>
                  <a:lnTo>
                    <a:pt x="73152" y="251980"/>
                  </a:lnTo>
                  <a:lnTo>
                    <a:pt x="85935" y="210194"/>
                  </a:lnTo>
                  <a:lnTo>
                    <a:pt x="100944" y="169190"/>
                  </a:lnTo>
                  <a:lnTo>
                    <a:pt x="118141" y="129056"/>
                  </a:lnTo>
                  <a:lnTo>
                    <a:pt x="137490" y="89877"/>
                  </a:lnTo>
                  <a:lnTo>
                    <a:pt x="145554" y="79095"/>
                  </a:lnTo>
                  <a:lnTo>
                    <a:pt x="240219" y="79095"/>
                  </a:lnTo>
                  <a:lnTo>
                    <a:pt x="232538" y="64486"/>
                  </a:lnTo>
                  <a:lnTo>
                    <a:pt x="213893" y="34702"/>
                  </a:lnTo>
                  <a:lnTo>
                    <a:pt x="192095" y="10186"/>
                  </a:lnTo>
                  <a:lnTo>
                    <a:pt x="168973" y="0"/>
                  </a:lnTo>
                  <a:close/>
                </a:path>
                <a:path w="328930" h="414654">
                  <a:moveTo>
                    <a:pt x="313233" y="284225"/>
                  </a:moveTo>
                  <a:lnTo>
                    <a:pt x="152260" y="284225"/>
                  </a:lnTo>
                  <a:lnTo>
                    <a:pt x="169048" y="284532"/>
                  </a:lnTo>
                  <a:lnTo>
                    <a:pt x="187475" y="285659"/>
                  </a:lnTo>
                  <a:lnTo>
                    <a:pt x="234166" y="295042"/>
                  </a:lnTo>
                  <a:lnTo>
                    <a:pt x="248899" y="330248"/>
                  </a:lnTo>
                  <a:lnTo>
                    <a:pt x="257581" y="381406"/>
                  </a:lnTo>
                  <a:lnTo>
                    <a:pt x="261451" y="394544"/>
                  </a:lnTo>
                  <a:lnTo>
                    <a:pt x="269581" y="405023"/>
                  </a:lnTo>
                  <a:lnTo>
                    <a:pt x="280918" y="411904"/>
                  </a:lnTo>
                  <a:lnTo>
                    <a:pt x="294411" y="414248"/>
                  </a:lnTo>
                  <a:lnTo>
                    <a:pt x="307800" y="411398"/>
                  </a:lnTo>
                  <a:lnTo>
                    <a:pt x="319851" y="402969"/>
                  </a:lnTo>
                  <a:lnTo>
                    <a:pt x="327731" y="389147"/>
                  </a:lnTo>
                  <a:lnTo>
                    <a:pt x="328612" y="370116"/>
                  </a:lnTo>
                  <a:lnTo>
                    <a:pt x="320782" y="321541"/>
                  </a:lnTo>
                  <a:lnTo>
                    <a:pt x="313233" y="284225"/>
                  </a:lnTo>
                  <a:close/>
                </a:path>
                <a:path w="328930" h="414654">
                  <a:moveTo>
                    <a:pt x="152260" y="242646"/>
                  </a:moveTo>
                  <a:lnTo>
                    <a:pt x="131123" y="243174"/>
                  </a:lnTo>
                  <a:lnTo>
                    <a:pt x="109934" y="244832"/>
                  </a:lnTo>
                  <a:lnTo>
                    <a:pt x="90131" y="247730"/>
                  </a:lnTo>
                  <a:lnTo>
                    <a:pt x="73152" y="251980"/>
                  </a:lnTo>
                  <a:lnTo>
                    <a:pt x="305602" y="251980"/>
                  </a:lnTo>
                  <a:lnTo>
                    <a:pt x="305451" y="251383"/>
                  </a:lnTo>
                  <a:lnTo>
                    <a:pt x="231444" y="251383"/>
                  </a:lnTo>
                  <a:lnTo>
                    <a:pt x="213410" y="247189"/>
                  </a:lnTo>
                  <a:lnTo>
                    <a:pt x="192357" y="244500"/>
                  </a:lnTo>
                  <a:lnTo>
                    <a:pt x="171051" y="243068"/>
                  </a:lnTo>
                  <a:lnTo>
                    <a:pt x="152260" y="242646"/>
                  </a:lnTo>
                  <a:close/>
                </a:path>
                <a:path w="328930" h="414654">
                  <a:moveTo>
                    <a:pt x="240219" y="79095"/>
                  </a:moveTo>
                  <a:lnTo>
                    <a:pt x="153606" y="79095"/>
                  </a:lnTo>
                  <a:lnTo>
                    <a:pt x="158953" y="83769"/>
                  </a:lnTo>
                  <a:lnTo>
                    <a:pt x="161671" y="89204"/>
                  </a:lnTo>
                  <a:lnTo>
                    <a:pt x="182351" y="128302"/>
                  </a:lnTo>
                  <a:lnTo>
                    <a:pt x="200896" y="168422"/>
                  </a:lnTo>
                  <a:lnTo>
                    <a:pt x="217272" y="209478"/>
                  </a:lnTo>
                  <a:lnTo>
                    <a:pt x="231444" y="251383"/>
                  </a:lnTo>
                  <a:lnTo>
                    <a:pt x="305451" y="251383"/>
                  </a:lnTo>
                  <a:lnTo>
                    <a:pt x="299218" y="226761"/>
                  </a:lnTo>
                  <a:lnTo>
                    <a:pt x="284695" y="180551"/>
                  </a:lnTo>
                  <a:lnTo>
                    <a:pt x="267155" y="135123"/>
                  </a:lnTo>
                  <a:lnTo>
                    <a:pt x="246202" y="90474"/>
                  </a:lnTo>
                  <a:lnTo>
                    <a:pt x="240219" y="79095"/>
                  </a:lnTo>
                  <a:close/>
                </a:path>
              </a:pathLst>
            </a:custGeom>
            <a:solidFill>
              <a:srgbClr val="CD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705480" y="4900310"/>
            <a:ext cx="613854" cy="65455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394610" y="5479510"/>
            <a:ext cx="1202093" cy="7146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825045" y="1948015"/>
            <a:ext cx="4293870" cy="391160"/>
          </a:xfrm>
          <a:prstGeom prst="rect">
            <a:avLst/>
          </a:prstGeom>
          <a:solidFill>
            <a:srgbClr val="3E4351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3010"/>
              </a:lnSpc>
            </a:pPr>
            <a:r>
              <a:rPr sz="2550" spc="-55" dirty="0">
                <a:solidFill>
                  <a:srgbClr val="FFFFFF"/>
                </a:solidFill>
                <a:latin typeface="GothamPro-Medium"/>
                <a:cs typeface="GothamPro-Medium"/>
              </a:rPr>
              <a:t>GARFIELD</a:t>
            </a:r>
            <a:r>
              <a:rPr sz="2550" spc="-130" dirty="0">
                <a:solidFill>
                  <a:srgbClr val="FFFFFF"/>
                </a:solidFill>
                <a:latin typeface="GothamPro-Medium"/>
                <a:cs typeface="GothamPro-Medium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GothamPro-Medium"/>
                <a:cs typeface="GothamPro-Medium"/>
              </a:rPr>
              <a:t>FOUNDATION</a:t>
            </a:r>
            <a:endParaRPr sz="2550">
              <a:latin typeface="GothamPro-Medium"/>
              <a:cs typeface="GothamPro-Medium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68898" y="5079637"/>
            <a:ext cx="2060180" cy="39421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90311" y="4833084"/>
            <a:ext cx="809275" cy="83510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147610" y="4928275"/>
            <a:ext cx="3180080" cy="5067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71830" marR="43180" indent="-621665">
              <a:lnSpc>
                <a:spcPct val="102299"/>
              </a:lnSpc>
              <a:spcBef>
                <a:spcPts val="55"/>
              </a:spcBef>
            </a:pPr>
            <a:r>
              <a:rPr sz="2850" spc="-502" baseline="-29239" dirty="0">
                <a:solidFill>
                  <a:srgbClr val="162882"/>
                </a:solidFill>
                <a:latin typeface="Arial"/>
                <a:cs typeface="Arial"/>
              </a:rPr>
              <a:t>FAWE</a:t>
            </a:r>
            <a:r>
              <a:rPr sz="2850" spc="390" baseline="-29239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162882"/>
                </a:solidFill>
                <a:latin typeface="Arial"/>
                <a:cs typeface="Arial"/>
              </a:rPr>
              <a:t>Forum</a:t>
            </a:r>
            <a:r>
              <a:rPr sz="1200" spc="-120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62882"/>
                </a:solidFill>
                <a:latin typeface="Arial"/>
                <a:cs typeface="Arial"/>
              </a:rPr>
              <a:t>for</a:t>
            </a:r>
            <a:r>
              <a:rPr sz="1200" spc="-125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162882"/>
                </a:solidFill>
                <a:latin typeface="Arial"/>
                <a:cs typeface="Arial"/>
              </a:rPr>
              <a:t>African</a:t>
            </a:r>
            <a:r>
              <a:rPr sz="1200" spc="-120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162882"/>
                </a:solidFill>
                <a:latin typeface="Arial"/>
                <a:cs typeface="Arial"/>
              </a:rPr>
              <a:t>Women</a:t>
            </a:r>
            <a:r>
              <a:rPr sz="1200" spc="-125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162882"/>
                </a:solidFill>
                <a:latin typeface="Arial"/>
                <a:cs typeface="Arial"/>
              </a:rPr>
              <a:t>Educationalists </a:t>
            </a:r>
            <a:r>
              <a:rPr sz="1200" spc="-85" dirty="0">
                <a:solidFill>
                  <a:srgbClr val="162882"/>
                </a:solidFill>
                <a:latin typeface="Arial"/>
                <a:cs typeface="Arial"/>
              </a:rPr>
              <a:t>Forum</a:t>
            </a:r>
            <a:r>
              <a:rPr sz="1200" spc="-90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162882"/>
                </a:solidFill>
                <a:latin typeface="Arial"/>
                <a:cs typeface="Arial"/>
              </a:rPr>
              <a:t>des</a:t>
            </a:r>
            <a:r>
              <a:rPr sz="1200" spc="-90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162882"/>
                </a:solidFill>
                <a:latin typeface="Arial"/>
                <a:cs typeface="Arial"/>
              </a:rPr>
              <a:t>éducatrices</a:t>
            </a:r>
            <a:r>
              <a:rPr sz="1200" spc="-90" dirty="0">
                <a:solidFill>
                  <a:srgbClr val="16288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62882"/>
                </a:solidFill>
                <a:latin typeface="Arial"/>
                <a:cs typeface="Arial"/>
              </a:rPr>
              <a:t>africaines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644109" y="465238"/>
            <a:ext cx="3347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Our</a:t>
            </a:r>
            <a:r>
              <a:rPr spc="-254" dirty="0"/>
              <a:t> </a:t>
            </a:r>
            <a:r>
              <a:rPr spc="-85" dirty="0"/>
              <a:t>Partners</a:t>
            </a:r>
          </a:p>
        </p:txBody>
      </p:sp>
      <p:sp>
        <p:nvSpPr>
          <p:cNvPr id="46" name="object 46"/>
          <p:cNvSpPr/>
          <p:nvPr/>
        </p:nvSpPr>
        <p:spPr>
          <a:xfrm>
            <a:off x="699084" y="1289672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26" y="7213"/>
                </a:moveTo>
                <a:lnTo>
                  <a:pt x="1070902" y="4064"/>
                </a:lnTo>
                <a:lnTo>
                  <a:pt x="1048842" y="2946"/>
                </a:lnTo>
                <a:lnTo>
                  <a:pt x="1000112" y="2921"/>
                </a:lnTo>
                <a:lnTo>
                  <a:pt x="1008253" y="3975"/>
                </a:lnTo>
                <a:lnTo>
                  <a:pt x="1015072" y="4648"/>
                </a:lnTo>
                <a:lnTo>
                  <a:pt x="1021168" y="4965"/>
                </a:lnTo>
                <a:lnTo>
                  <a:pt x="1027125" y="4927"/>
                </a:lnTo>
                <a:lnTo>
                  <a:pt x="1037348" y="4343"/>
                </a:lnTo>
                <a:lnTo>
                  <a:pt x="1029398" y="9245"/>
                </a:lnTo>
                <a:lnTo>
                  <a:pt x="1038250" y="8737"/>
                </a:lnTo>
                <a:lnTo>
                  <a:pt x="1091526" y="7213"/>
                </a:lnTo>
                <a:close/>
              </a:path>
              <a:path w="2865754" h="128905">
                <a:moveTo>
                  <a:pt x="1446390" y="762"/>
                </a:moveTo>
                <a:lnTo>
                  <a:pt x="1386408" y="812"/>
                </a:lnTo>
                <a:lnTo>
                  <a:pt x="1378585" y="0"/>
                </a:lnTo>
                <a:lnTo>
                  <a:pt x="1378267" y="2921"/>
                </a:lnTo>
                <a:lnTo>
                  <a:pt x="1373593" y="3136"/>
                </a:lnTo>
                <a:lnTo>
                  <a:pt x="1377835" y="3848"/>
                </a:lnTo>
                <a:lnTo>
                  <a:pt x="1383157" y="4749"/>
                </a:lnTo>
                <a:lnTo>
                  <a:pt x="1388668" y="4775"/>
                </a:lnTo>
                <a:lnTo>
                  <a:pt x="1393748" y="4114"/>
                </a:lnTo>
                <a:lnTo>
                  <a:pt x="1406486" y="2844"/>
                </a:lnTo>
                <a:lnTo>
                  <a:pt x="1419707" y="2082"/>
                </a:lnTo>
                <a:lnTo>
                  <a:pt x="1433093" y="1498"/>
                </a:lnTo>
                <a:lnTo>
                  <a:pt x="1446390" y="762"/>
                </a:lnTo>
                <a:close/>
              </a:path>
              <a:path w="2865754" h="128905">
                <a:moveTo>
                  <a:pt x="1447038" y="12979"/>
                </a:moveTo>
                <a:lnTo>
                  <a:pt x="1444510" y="12776"/>
                </a:lnTo>
                <a:lnTo>
                  <a:pt x="1441983" y="12649"/>
                </a:lnTo>
                <a:lnTo>
                  <a:pt x="1439468" y="12585"/>
                </a:lnTo>
                <a:lnTo>
                  <a:pt x="1444523" y="12827"/>
                </a:lnTo>
                <a:lnTo>
                  <a:pt x="1447038" y="12979"/>
                </a:lnTo>
                <a:close/>
              </a:path>
              <a:path w="2865754" h="128905">
                <a:moveTo>
                  <a:pt x="1545831" y="53073"/>
                </a:moveTo>
                <a:lnTo>
                  <a:pt x="1545361" y="53187"/>
                </a:lnTo>
                <a:lnTo>
                  <a:pt x="1545831" y="53073"/>
                </a:lnTo>
                <a:close/>
              </a:path>
              <a:path w="2865754" h="128905">
                <a:moveTo>
                  <a:pt x="1669491" y="2184"/>
                </a:moveTo>
                <a:lnTo>
                  <a:pt x="1659064" y="2184"/>
                </a:lnTo>
                <a:lnTo>
                  <a:pt x="1662252" y="2247"/>
                </a:lnTo>
                <a:lnTo>
                  <a:pt x="1665757" y="2235"/>
                </a:lnTo>
                <a:lnTo>
                  <a:pt x="1669491" y="2184"/>
                </a:lnTo>
                <a:close/>
              </a:path>
              <a:path w="2865754" h="128905">
                <a:moveTo>
                  <a:pt x="1753412" y="2184"/>
                </a:moveTo>
                <a:lnTo>
                  <a:pt x="1730286" y="1219"/>
                </a:lnTo>
                <a:lnTo>
                  <a:pt x="1708061" y="1257"/>
                </a:lnTo>
                <a:lnTo>
                  <a:pt x="1669491" y="2184"/>
                </a:lnTo>
                <a:lnTo>
                  <a:pt x="1753412" y="2184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512"/>
                </a:moveTo>
                <a:lnTo>
                  <a:pt x="2097100" y="59512"/>
                </a:lnTo>
                <a:lnTo>
                  <a:pt x="2110562" y="59677"/>
                </a:lnTo>
                <a:lnTo>
                  <a:pt x="2151151" y="59512"/>
                </a:lnTo>
                <a:close/>
              </a:path>
              <a:path w="2865754" h="128905">
                <a:moveTo>
                  <a:pt x="2162479" y="59512"/>
                </a:moveTo>
                <a:lnTo>
                  <a:pt x="2154936" y="59499"/>
                </a:lnTo>
                <a:lnTo>
                  <a:pt x="2151164" y="59512"/>
                </a:lnTo>
                <a:lnTo>
                  <a:pt x="2162479" y="59512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805"/>
                </a:lnTo>
                <a:lnTo>
                  <a:pt x="2162556" y="20891"/>
                </a:lnTo>
                <a:lnTo>
                  <a:pt x="2151329" y="20828"/>
                </a:lnTo>
                <a:lnTo>
                  <a:pt x="2140585" y="20472"/>
                </a:lnTo>
                <a:lnTo>
                  <a:pt x="2122601" y="17932"/>
                </a:lnTo>
                <a:lnTo>
                  <a:pt x="2113724" y="17322"/>
                </a:lnTo>
                <a:lnTo>
                  <a:pt x="2084324" y="16395"/>
                </a:lnTo>
                <a:lnTo>
                  <a:pt x="2073452" y="16662"/>
                </a:lnTo>
                <a:lnTo>
                  <a:pt x="2062886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51" y="23202"/>
                </a:lnTo>
                <a:lnTo>
                  <a:pt x="2108416" y="23901"/>
                </a:lnTo>
                <a:lnTo>
                  <a:pt x="2125916" y="23964"/>
                </a:lnTo>
                <a:lnTo>
                  <a:pt x="2147913" y="22072"/>
                </a:lnTo>
                <a:lnTo>
                  <a:pt x="2157628" y="23507"/>
                </a:lnTo>
                <a:lnTo>
                  <a:pt x="2166632" y="24231"/>
                </a:lnTo>
                <a:lnTo>
                  <a:pt x="2175916" y="24422"/>
                </a:lnTo>
                <a:lnTo>
                  <a:pt x="2203640" y="23279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78" y="52666"/>
                </a:lnTo>
                <a:lnTo>
                  <a:pt x="2284450" y="52146"/>
                </a:lnTo>
                <a:lnTo>
                  <a:pt x="2293493" y="51333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74" y="63004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70" y="52285"/>
                </a:moveTo>
                <a:lnTo>
                  <a:pt x="2412644" y="50965"/>
                </a:lnTo>
                <a:lnTo>
                  <a:pt x="2404821" y="50457"/>
                </a:lnTo>
                <a:lnTo>
                  <a:pt x="2411323" y="51765"/>
                </a:lnTo>
                <a:lnTo>
                  <a:pt x="2419400" y="52298"/>
                </a:lnTo>
                <a:lnTo>
                  <a:pt x="2428570" y="52285"/>
                </a:lnTo>
                <a:close/>
              </a:path>
              <a:path w="2865754" h="128905">
                <a:moveTo>
                  <a:pt x="2456713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48" y="54292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13" y="54381"/>
                </a:lnTo>
                <a:close/>
              </a:path>
              <a:path w="2865754" h="128905">
                <a:moveTo>
                  <a:pt x="2543721" y="67640"/>
                </a:moveTo>
                <a:lnTo>
                  <a:pt x="2536215" y="66509"/>
                </a:lnTo>
                <a:lnTo>
                  <a:pt x="2527592" y="64350"/>
                </a:lnTo>
                <a:lnTo>
                  <a:pt x="2521712" y="64719"/>
                </a:lnTo>
                <a:lnTo>
                  <a:pt x="2501354" y="64998"/>
                </a:lnTo>
                <a:lnTo>
                  <a:pt x="2482685" y="63741"/>
                </a:lnTo>
                <a:lnTo>
                  <a:pt x="2464600" y="61810"/>
                </a:lnTo>
                <a:lnTo>
                  <a:pt x="2446020" y="60121"/>
                </a:lnTo>
                <a:lnTo>
                  <a:pt x="2456065" y="59575"/>
                </a:lnTo>
                <a:lnTo>
                  <a:pt x="2445512" y="58610"/>
                </a:lnTo>
                <a:lnTo>
                  <a:pt x="2436723" y="59156"/>
                </a:lnTo>
                <a:lnTo>
                  <a:pt x="2420416" y="62382"/>
                </a:lnTo>
                <a:lnTo>
                  <a:pt x="2543721" y="67640"/>
                </a:lnTo>
                <a:close/>
              </a:path>
              <a:path w="2865754" h="128905">
                <a:moveTo>
                  <a:pt x="2544216" y="54546"/>
                </a:moveTo>
                <a:lnTo>
                  <a:pt x="2544064" y="53213"/>
                </a:lnTo>
                <a:lnTo>
                  <a:pt x="2475280" y="51041"/>
                </a:lnTo>
                <a:lnTo>
                  <a:pt x="2482126" y="52984"/>
                </a:lnTo>
                <a:lnTo>
                  <a:pt x="2481516" y="53721"/>
                </a:lnTo>
                <a:lnTo>
                  <a:pt x="2474049" y="54165"/>
                </a:lnTo>
                <a:lnTo>
                  <a:pt x="2456713" y="54381"/>
                </a:lnTo>
                <a:lnTo>
                  <a:pt x="2478722" y="55130"/>
                </a:lnTo>
                <a:lnTo>
                  <a:pt x="2500604" y="55181"/>
                </a:lnTo>
                <a:lnTo>
                  <a:pt x="2544216" y="54546"/>
                </a:lnTo>
                <a:close/>
              </a:path>
              <a:path w="2865754" h="128905">
                <a:moveTo>
                  <a:pt x="2545092" y="67703"/>
                </a:moveTo>
                <a:lnTo>
                  <a:pt x="2543721" y="67640"/>
                </a:lnTo>
                <a:lnTo>
                  <a:pt x="2544584" y="67767"/>
                </a:lnTo>
                <a:lnTo>
                  <a:pt x="2545092" y="67703"/>
                </a:lnTo>
                <a:close/>
              </a:path>
              <a:path w="2865754" h="128905">
                <a:moveTo>
                  <a:pt x="2635161" y="26530"/>
                </a:moveTo>
                <a:lnTo>
                  <a:pt x="2564930" y="24498"/>
                </a:lnTo>
                <a:lnTo>
                  <a:pt x="2582265" y="25412"/>
                </a:lnTo>
                <a:lnTo>
                  <a:pt x="2617114" y="26949"/>
                </a:lnTo>
                <a:lnTo>
                  <a:pt x="2634361" y="28041"/>
                </a:lnTo>
                <a:lnTo>
                  <a:pt x="2635161" y="26530"/>
                </a:lnTo>
                <a:close/>
              </a:path>
              <a:path w="2865754" h="128905">
                <a:moveTo>
                  <a:pt x="2648585" y="50990"/>
                </a:moveTo>
                <a:lnTo>
                  <a:pt x="2643809" y="48793"/>
                </a:lnTo>
                <a:lnTo>
                  <a:pt x="2640215" y="46939"/>
                </a:lnTo>
                <a:lnTo>
                  <a:pt x="2628557" y="49796"/>
                </a:lnTo>
                <a:lnTo>
                  <a:pt x="2621750" y="50850"/>
                </a:lnTo>
                <a:lnTo>
                  <a:pt x="2613812" y="51168"/>
                </a:lnTo>
                <a:lnTo>
                  <a:pt x="2605824" y="50825"/>
                </a:lnTo>
                <a:lnTo>
                  <a:pt x="2598229" y="49784"/>
                </a:lnTo>
                <a:lnTo>
                  <a:pt x="2590977" y="48679"/>
                </a:lnTo>
                <a:lnTo>
                  <a:pt x="2582900" y="48107"/>
                </a:lnTo>
                <a:lnTo>
                  <a:pt x="2580741" y="48082"/>
                </a:lnTo>
                <a:lnTo>
                  <a:pt x="2574633" y="47980"/>
                </a:lnTo>
                <a:lnTo>
                  <a:pt x="2559189" y="48082"/>
                </a:lnTo>
                <a:lnTo>
                  <a:pt x="2552382" y="47904"/>
                </a:lnTo>
                <a:lnTo>
                  <a:pt x="2545842" y="47510"/>
                </a:lnTo>
                <a:lnTo>
                  <a:pt x="2542552" y="47167"/>
                </a:lnTo>
                <a:lnTo>
                  <a:pt x="2527706" y="45656"/>
                </a:lnTo>
                <a:lnTo>
                  <a:pt x="2515412" y="44983"/>
                </a:lnTo>
                <a:lnTo>
                  <a:pt x="2502890" y="44704"/>
                </a:lnTo>
                <a:lnTo>
                  <a:pt x="2481224" y="44615"/>
                </a:lnTo>
                <a:lnTo>
                  <a:pt x="2472398" y="44361"/>
                </a:lnTo>
                <a:lnTo>
                  <a:pt x="2463812" y="43992"/>
                </a:lnTo>
                <a:lnTo>
                  <a:pt x="2406561" y="41783"/>
                </a:lnTo>
                <a:lnTo>
                  <a:pt x="2340330" y="39395"/>
                </a:lnTo>
                <a:lnTo>
                  <a:pt x="2310841" y="38341"/>
                </a:lnTo>
                <a:lnTo>
                  <a:pt x="2315032" y="39763"/>
                </a:lnTo>
                <a:lnTo>
                  <a:pt x="2322182" y="39395"/>
                </a:lnTo>
                <a:lnTo>
                  <a:pt x="2320213" y="41783"/>
                </a:lnTo>
                <a:lnTo>
                  <a:pt x="2315553" y="41656"/>
                </a:lnTo>
                <a:lnTo>
                  <a:pt x="2280437" y="40995"/>
                </a:lnTo>
                <a:lnTo>
                  <a:pt x="2275573" y="40982"/>
                </a:lnTo>
                <a:lnTo>
                  <a:pt x="2271953" y="43307"/>
                </a:lnTo>
                <a:lnTo>
                  <a:pt x="2275903" y="44107"/>
                </a:lnTo>
                <a:lnTo>
                  <a:pt x="2280158" y="44259"/>
                </a:lnTo>
                <a:lnTo>
                  <a:pt x="2287854" y="44919"/>
                </a:lnTo>
                <a:lnTo>
                  <a:pt x="2285911" y="45758"/>
                </a:lnTo>
                <a:lnTo>
                  <a:pt x="2282113" y="46710"/>
                </a:lnTo>
                <a:lnTo>
                  <a:pt x="2284311" y="47675"/>
                </a:lnTo>
                <a:lnTo>
                  <a:pt x="2304961" y="46863"/>
                </a:lnTo>
                <a:lnTo>
                  <a:pt x="2326081" y="48120"/>
                </a:lnTo>
                <a:lnTo>
                  <a:pt x="2347430" y="49631"/>
                </a:lnTo>
                <a:lnTo>
                  <a:pt x="2371153" y="49784"/>
                </a:lnTo>
                <a:lnTo>
                  <a:pt x="2379281" y="49580"/>
                </a:lnTo>
                <a:lnTo>
                  <a:pt x="2387625" y="49657"/>
                </a:lnTo>
                <a:lnTo>
                  <a:pt x="2396147" y="49961"/>
                </a:lnTo>
                <a:lnTo>
                  <a:pt x="2404808" y="50457"/>
                </a:lnTo>
                <a:lnTo>
                  <a:pt x="2400427" y="49580"/>
                </a:lnTo>
                <a:lnTo>
                  <a:pt x="2398966" y="49288"/>
                </a:lnTo>
                <a:lnTo>
                  <a:pt x="2394381" y="47485"/>
                </a:lnTo>
                <a:lnTo>
                  <a:pt x="2393696" y="46863"/>
                </a:lnTo>
                <a:lnTo>
                  <a:pt x="2391473" y="44869"/>
                </a:lnTo>
                <a:lnTo>
                  <a:pt x="2400122" y="44424"/>
                </a:lnTo>
                <a:lnTo>
                  <a:pt x="2409367" y="44119"/>
                </a:lnTo>
                <a:lnTo>
                  <a:pt x="2419337" y="43992"/>
                </a:lnTo>
                <a:lnTo>
                  <a:pt x="2430157" y="44145"/>
                </a:lnTo>
                <a:lnTo>
                  <a:pt x="2443188" y="45300"/>
                </a:lnTo>
                <a:lnTo>
                  <a:pt x="2445461" y="47167"/>
                </a:lnTo>
                <a:lnTo>
                  <a:pt x="2445562" y="47510"/>
                </a:lnTo>
                <a:lnTo>
                  <a:pt x="2444115" y="49580"/>
                </a:lnTo>
                <a:lnTo>
                  <a:pt x="2444115" y="49961"/>
                </a:lnTo>
                <a:lnTo>
                  <a:pt x="2444686" y="51816"/>
                </a:lnTo>
                <a:lnTo>
                  <a:pt x="2445435" y="51790"/>
                </a:lnTo>
                <a:lnTo>
                  <a:pt x="2444889" y="51917"/>
                </a:lnTo>
                <a:lnTo>
                  <a:pt x="2444686" y="51816"/>
                </a:lnTo>
                <a:lnTo>
                  <a:pt x="2439035" y="52120"/>
                </a:lnTo>
                <a:lnTo>
                  <a:pt x="2433637" y="52285"/>
                </a:lnTo>
                <a:lnTo>
                  <a:pt x="2428570" y="52285"/>
                </a:lnTo>
                <a:lnTo>
                  <a:pt x="2441803" y="53365"/>
                </a:lnTo>
                <a:lnTo>
                  <a:pt x="2454948" y="54292"/>
                </a:lnTo>
                <a:lnTo>
                  <a:pt x="2453919" y="53289"/>
                </a:lnTo>
                <a:lnTo>
                  <a:pt x="2453703" y="53073"/>
                </a:lnTo>
                <a:lnTo>
                  <a:pt x="2445740" y="53289"/>
                </a:lnTo>
                <a:lnTo>
                  <a:pt x="2445499" y="51917"/>
                </a:lnTo>
                <a:lnTo>
                  <a:pt x="2446236" y="51790"/>
                </a:lnTo>
                <a:lnTo>
                  <a:pt x="2449792" y="51422"/>
                </a:lnTo>
                <a:lnTo>
                  <a:pt x="2457513" y="52019"/>
                </a:lnTo>
                <a:lnTo>
                  <a:pt x="2457602" y="51422"/>
                </a:lnTo>
                <a:lnTo>
                  <a:pt x="2457704" y="50723"/>
                </a:lnTo>
                <a:lnTo>
                  <a:pt x="2460841" y="48120"/>
                </a:lnTo>
                <a:lnTo>
                  <a:pt x="2467686" y="47167"/>
                </a:lnTo>
                <a:lnTo>
                  <a:pt x="2475865" y="47205"/>
                </a:lnTo>
                <a:lnTo>
                  <a:pt x="2495943" y="48120"/>
                </a:lnTo>
                <a:lnTo>
                  <a:pt x="2529243" y="49580"/>
                </a:lnTo>
                <a:lnTo>
                  <a:pt x="2552471" y="50431"/>
                </a:lnTo>
                <a:lnTo>
                  <a:pt x="2575941" y="51015"/>
                </a:lnTo>
                <a:lnTo>
                  <a:pt x="2604478" y="51295"/>
                </a:lnTo>
                <a:lnTo>
                  <a:pt x="2618702" y="51638"/>
                </a:lnTo>
                <a:lnTo>
                  <a:pt x="2632697" y="52476"/>
                </a:lnTo>
                <a:lnTo>
                  <a:pt x="2639517" y="53047"/>
                </a:lnTo>
                <a:lnTo>
                  <a:pt x="2644444" y="52171"/>
                </a:lnTo>
                <a:lnTo>
                  <a:pt x="2647988" y="51168"/>
                </a:lnTo>
                <a:lnTo>
                  <a:pt x="2648559" y="51015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12" y="71145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36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99" y="113131"/>
                </a:lnTo>
                <a:lnTo>
                  <a:pt x="2673883" y="111861"/>
                </a:lnTo>
                <a:lnTo>
                  <a:pt x="2644991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20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94" y="99161"/>
                </a:lnTo>
                <a:lnTo>
                  <a:pt x="2689733" y="99161"/>
                </a:lnTo>
                <a:lnTo>
                  <a:pt x="2665831" y="97891"/>
                </a:lnTo>
                <a:lnTo>
                  <a:pt x="2642781" y="95351"/>
                </a:lnTo>
                <a:lnTo>
                  <a:pt x="2658440" y="94081"/>
                </a:lnTo>
                <a:lnTo>
                  <a:pt x="2669108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37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50" y="75031"/>
                </a:lnTo>
                <a:lnTo>
                  <a:pt x="2545130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83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67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85" y="72491"/>
                </a:lnTo>
                <a:lnTo>
                  <a:pt x="2318791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31" y="73761"/>
                </a:lnTo>
                <a:lnTo>
                  <a:pt x="2324214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31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84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20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99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45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35" y="57251"/>
                </a:lnTo>
                <a:lnTo>
                  <a:pt x="2033308" y="55981"/>
                </a:lnTo>
                <a:lnTo>
                  <a:pt x="2019071" y="55981"/>
                </a:lnTo>
                <a:lnTo>
                  <a:pt x="2011972" y="57251"/>
                </a:lnTo>
                <a:lnTo>
                  <a:pt x="2004504" y="55981"/>
                </a:lnTo>
                <a:lnTo>
                  <a:pt x="1997227" y="55981"/>
                </a:lnTo>
                <a:lnTo>
                  <a:pt x="1990686" y="54711"/>
                </a:lnTo>
                <a:lnTo>
                  <a:pt x="1986114" y="53441"/>
                </a:lnTo>
                <a:lnTo>
                  <a:pt x="1984540" y="53441"/>
                </a:lnTo>
                <a:lnTo>
                  <a:pt x="1987778" y="52171"/>
                </a:lnTo>
                <a:lnTo>
                  <a:pt x="1997583" y="52171"/>
                </a:lnTo>
                <a:lnTo>
                  <a:pt x="1987473" y="50901"/>
                </a:lnTo>
                <a:lnTo>
                  <a:pt x="1978164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28" y="52171"/>
                </a:lnTo>
                <a:lnTo>
                  <a:pt x="1929561" y="50901"/>
                </a:lnTo>
                <a:lnTo>
                  <a:pt x="1903539" y="48361"/>
                </a:lnTo>
                <a:lnTo>
                  <a:pt x="1872488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49" y="48361"/>
                </a:lnTo>
                <a:lnTo>
                  <a:pt x="2072017" y="48361"/>
                </a:lnTo>
                <a:lnTo>
                  <a:pt x="2106523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30" y="45821"/>
                </a:lnTo>
                <a:lnTo>
                  <a:pt x="2098052" y="43281"/>
                </a:lnTo>
                <a:lnTo>
                  <a:pt x="2072957" y="42011"/>
                </a:lnTo>
                <a:lnTo>
                  <a:pt x="2085695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59" y="35661"/>
                </a:lnTo>
                <a:lnTo>
                  <a:pt x="2051875" y="35661"/>
                </a:lnTo>
                <a:lnTo>
                  <a:pt x="2078939" y="36931"/>
                </a:lnTo>
                <a:lnTo>
                  <a:pt x="2117915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54" y="40741"/>
                </a:lnTo>
                <a:lnTo>
                  <a:pt x="2157425" y="39471"/>
                </a:lnTo>
                <a:lnTo>
                  <a:pt x="2164575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64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39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39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66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77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110" y="29311"/>
                </a:lnTo>
                <a:lnTo>
                  <a:pt x="1939772" y="29311"/>
                </a:lnTo>
                <a:lnTo>
                  <a:pt x="1945652" y="28041"/>
                </a:lnTo>
                <a:lnTo>
                  <a:pt x="1941461" y="26771"/>
                </a:lnTo>
                <a:lnTo>
                  <a:pt x="1939366" y="26771"/>
                </a:lnTo>
                <a:lnTo>
                  <a:pt x="1941144" y="25501"/>
                </a:lnTo>
                <a:lnTo>
                  <a:pt x="1981415" y="25501"/>
                </a:lnTo>
                <a:lnTo>
                  <a:pt x="1973338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407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65" y="20421"/>
                </a:lnTo>
                <a:lnTo>
                  <a:pt x="1965223" y="19151"/>
                </a:lnTo>
                <a:lnTo>
                  <a:pt x="1973656" y="17881"/>
                </a:lnTo>
                <a:lnTo>
                  <a:pt x="1997964" y="17881"/>
                </a:lnTo>
                <a:lnTo>
                  <a:pt x="1975497" y="16611"/>
                </a:lnTo>
                <a:lnTo>
                  <a:pt x="1930552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74" y="6451"/>
                </a:lnTo>
                <a:lnTo>
                  <a:pt x="1861058" y="8851"/>
                </a:lnTo>
                <a:lnTo>
                  <a:pt x="1861058" y="20421"/>
                </a:lnTo>
                <a:lnTo>
                  <a:pt x="1828850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801" y="47091"/>
                </a:lnTo>
                <a:lnTo>
                  <a:pt x="1775853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87" y="48361"/>
                </a:lnTo>
                <a:lnTo>
                  <a:pt x="1722551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4010" y="54711"/>
                </a:lnTo>
                <a:lnTo>
                  <a:pt x="1546059" y="53441"/>
                </a:lnTo>
                <a:lnTo>
                  <a:pt x="1552816" y="53441"/>
                </a:lnTo>
                <a:lnTo>
                  <a:pt x="1559598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24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89" y="52171"/>
                </a:lnTo>
                <a:lnTo>
                  <a:pt x="1676654" y="53441"/>
                </a:lnTo>
                <a:lnTo>
                  <a:pt x="1683385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18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41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67" y="15341"/>
                </a:lnTo>
                <a:lnTo>
                  <a:pt x="1776641" y="14071"/>
                </a:lnTo>
                <a:lnTo>
                  <a:pt x="1781886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35" y="19151"/>
                </a:lnTo>
                <a:lnTo>
                  <a:pt x="1845144" y="19151"/>
                </a:lnTo>
                <a:lnTo>
                  <a:pt x="1861058" y="20421"/>
                </a:lnTo>
                <a:lnTo>
                  <a:pt x="1861058" y="8851"/>
                </a:lnTo>
                <a:lnTo>
                  <a:pt x="1852701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23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18" y="7721"/>
                </a:lnTo>
                <a:lnTo>
                  <a:pt x="1758365" y="6451"/>
                </a:lnTo>
                <a:lnTo>
                  <a:pt x="1736267" y="6451"/>
                </a:lnTo>
                <a:lnTo>
                  <a:pt x="1714106" y="5181"/>
                </a:lnTo>
                <a:lnTo>
                  <a:pt x="1691919" y="6451"/>
                </a:lnTo>
                <a:lnTo>
                  <a:pt x="1705406" y="6451"/>
                </a:lnTo>
                <a:lnTo>
                  <a:pt x="1721815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62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99" y="14071"/>
                </a:lnTo>
                <a:lnTo>
                  <a:pt x="1703539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93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56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22" y="50901"/>
                </a:lnTo>
                <a:lnTo>
                  <a:pt x="1465554" y="49631"/>
                </a:lnTo>
                <a:lnTo>
                  <a:pt x="1508874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62" y="21691"/>
                </a:lnTo>
                <a:lnTo>
                  <a:pt x="1565465" y="20421"/>
                </a:lnTo>
                <a:lnTo>
                  <a:pt x="1572983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15" y="6451"/>
                </a:lnTo>
                <a:lnTo>
                  <a:pt x="1608734" y="5181"/>
                </a:lnTo>
                <a:lnTo>
                  <a:pt x="1595196" y="5181"/>
                </a:lnTo>
                <a:lnTo>
                  <a:pt x="1581658" y="3911"/>
                </a:lnTo>
                <a:lnTo>
                  <a:pt x="1568627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33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50" y="24231"/>
                </a:lnTo>
                <a:lnTo>
                  <a:pt x="1468145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78" y="30581"/>
                </a:lnTo>
                <a:lnTo>
                  <a:pt x="1254734" y="29311"/>
                </a:lnTo>
                <a:lnTo>
                  <a:pt x="1298930" y="29311"/>
                </a:lnTo>
                <a:lnTo>
                  <a:pt x="1343113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19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25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17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48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83" y="14071"/>
                </a:lnTo>
                <a:lnTo>
                  <a:pt x="1285976" y="12801"/>
                </a:lnTo>
                <a:lnTo>
                  <a:pt x="1308417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66" y="15341"/>
                </a:lnTo>
                <a:lnTo>
                  <a:pt x="1402346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37" y="11531"/>
                </a:lnTo>
                <a:lnTo>
                  <a:pt x="1395552" y="11531"/>
                </a:lnTo>
                <a:lnTo>
                  <a:pt x="1413535" y="8991"/>
                </a:lnTo>
                <a:lnTo>
                  <a:pt x="1464665" y="5181"/>
                </a:lnTo>
                <a:lnTo>
                  <a:pt x="1449959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105" y="7721"/>
                </a:lnTo>
                <a:lnTo>
                  <a:pt x="1391488" y="8991"/>
                </a:lnTo>
                <a:lnTo>
                  <a:pt x="1380324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14" y="7721"/>
                </a:lnTo>
                <a:lnTo>
                  <a:pt x="1227035" y="11531"/>
                </a:lnTo>
                <a:lnTo>
                  <a:pt x="1216939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13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503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59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67" y="11531"/>
                </a:lnTo>
                <a:lnTo>
                  <a:pt x="996873" y="10261"/>
                </a:lnTo>
                <a:lnTo>
                  <a:pt x="985507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57" y="5181"/>
                </a:lnTo>
                <a:lnTo>
                  <a:pt x="965720" y="5181"/>
                </a:lnTo>
                <a:lnTo>
                  <a:pt x="947902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53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55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16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30" y="62331"/>
                </a:lnTo>
                <a:lnTo>
                  <a:pt x="34328" y="64871"/>
                </a:lnTo>
                <a:lnTo>
                  <a:pt x="33375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2004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85" y="115671"/>
                </a:lnTo>
                <a:lnTo>
                  <a:pt x="274637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203" y="118211"/>
                </a:lnTo>
                <a:lnTo>
                  <a:pt x="751344" y="118211"/>
                </a:lnTo>
                <a:lnTo>
                  <a:pt x="801370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78" y="114401"/>
                </a:lnTo>
                <a:lnTo>
                  <a:pt x="1556448" y="114401"/>
                </a:lnTo>
                <a:lnTo>
                  <a:pt x="1608734" y="115671"/>
                </a:lnTo>
                <a:lnTo>
                  <a:pt x="1660994" y="115671"/>
                </a:lnTo>
                <a:lnTo>
                  <a:pt x="1756194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14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25" y="122021"/>
                </a:lnTo>
                <a:lnTo>
                  <a:pt x="2353119" y="122021"/>
                </a:lnTo>
                <a:lnTo>
                  <a:pt x="2360269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75" y="122021"/>
                </a:lnTo>
                <a:lnTo>
                  <a:pt x="2460968" y="120751"/>
                </a:lnTo>
                <a:lnTo>
                  <a:pt x="2473960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33" y="119481"/>
                </a:lnTo>
                <a:lnTo>
                  <a:pt x="2547772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410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34" y="82765"/>
                </a:lnTo>
                <a:lnTo>
                  <a:pt x="2750439" y="81686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39" y="121907"/>
                </a:moveTo>
                <a:lnTo>
                  <a:pt x="2806674" y="120459"/>
                </a:lnTo>
                <a:lnTo>
                  <a:pt x="2792895" y="119240"/>
                </a:lnTo>
                <a:lnTo>
                  <a:pt x="2778671" y="118859"/>
                </a:lnTo>
                <a:lnTo>
                  <a:pt x="2763672" y="119964"/>
                </a:lnTo>
                <a:lnTo>
                  <a:pt x="2778087" y="119964"/>
                </a:lnTo>
                <a:lnTo>
                  <a:pt x="2792145" y="120650"/>
                </a:lnTo>
                <a:lnTo>
                  <a:pt x="2806128" y="121488"/>
                </a:lnTo>
                <a:lnTo>
                  <a:pt x="2820339" y="121907"/>
                </a:lnTo>
                <a:close/>
              </a:path>
              <a:path w="2865754" h="128905">
                <a:moveTo>
                  <a:pt x="2865513" y="59029"/>
                </a:moveTo>
                <a:lnTo>
                  <a:pt x="2846247" y="57315"/>
                </a:lnTo>
                <a:lnTo>
                  <a:pt x="2826385" y="56362"/>
                </a:lnTo>
                <a:lnTo>
                  <a:pt x="2777731" y="54876"/>
                </a:lnTo>
                <a:lnTo>
                  <a:pt x="2761513" y="54229"/>
                </a:lnTo>
                <a:lnTo>
                  <a:pt x="2757919" y="54432"/>
                </a:lnTo>
                <a:lnTo>
                  <a:pt x="2750324" y="56565"/>
                </a:lnTo>
                <a:lnTo>
                  <a:pt x="2742273" y="56692"/>
                </a:lnTo>
                <a:lnTo>
                  <a:pt x="2728303" y="54940"/>
                </a:lnTo>
                <a:lnTo>
                  <a:pt x="2709138" y="53365"/>
                </a:lnTo>
                <a:lnTo>
                  <a:pt x="2689669" y="52311"/>
                </a:lnTo>
                <a:lnTo>
                  <a:pt x="2650134" y="51028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15" y="55562"/>
                </a:lnTo>
                <a:lnTo>
                  <a:pt x="2700401" y="56337"/>
                </a:lnTo>
                <a:lnTo>
                  <a:pt x="2741485" y="57531"/>
                </a:lnTo>
                <a:lnTo>
                  <a:pt x="2865513" y="5902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92160" y="4892695"/>
            <a:ext cx="1537099" cy="56749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12590" y="4605299"/>
            <a:ext cx="1071319" cy="10946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838470" y="1877335"/>
            <a:ext cx="1437006" cy="6081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571096" y="3212309"/>
            <a:ext cx="997553" cy="997553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523125" y="6104343"/>
            <a:ext cx="1290514" cy="116588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41663" y="6216619"/>
            <a:ext cx="1288916" cy="9464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773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Resources</a:t>
            </a:r>
          </a:p>
        </p:txBody>
      </p:sp>
      <p:sp>
        <p:nvSpPr>
          <p:cNvPr id="3" name="object 3"/>
          <p:cNvSpPr/>
          <p:nvPr/>
        </p:nvSpPr>
        <p:spPr>
          <a:xfrm>
            <a:off x="763422" y="1510982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26" y="7213"/>
                </a:moveTo>
                <a:lnTo>
                  <a:pt x="1070889" y="4064"/>
                </a:lnTo>
                <a:lnTo>
                  <a:pt x="1048829" y="2933"/>
                </a:lnTo>
                <a:lnTo>
                  <a:pt x="1000112" y="2921"/>
                </a:lnTo>
                <a:lnTo>
                  <a:pt x="1008253" y="3962"/>
                </a:lnTo>
                <a:lnTo>
                  <a:pt x="1015072" y="4648"/>
                </a:lnTo>
                <a:lnTo>
                  <a:pt x="1021156" y="4965"/>
                </a:lnTo>
                <a:lnTo>
                  <a:pt x="1027125" y="4927"/>
                </a:lnTo>
                <a:lnTo>
                  <a:pt x="1037348" y="4343"/>
                </a:lnTo>
                <a:lnTo>
                  <a:pt x="1029398" y="9245"/>
                </a:lnTo>
                <a:lnTo>
                  <a:pt x="1038250" y="8737"/>
                </a:lnTo>
                <a:lnTo>
                  <a:pt x="1091526" y="7213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93" y="1498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38" y="12979"/>
                </a:moveTo>
                <a:lnTo>
                  <a:pt x="1444510" y="12776"/>
                </a:lnTo>
                <a:lnTo>
                  <a:pt x="1441983" y="12649"/>
                </a:lnTo>
                <a:lnTo>
                  <a:pt x="1439468" y="12585"/>
                </a:lnTo>
                <a:lnTo>
                  <a:pt x="1444523" y="12827"/>
                </a:lnTo>
                <a:lnTo>
                  <a:pt x="1447038" y="12979"/>
                </a:lnTo>
                <a:close/>
              </a:path>
              <a:path w="2865754" h="128905">
                <a:moveTo>
                  <a:pt x="1545831" y="53060"/>
                </a:moveTo>
                <a:lnTo>
                  <a:pt x="1545361" y="53174"/>
                </a:lnTo>
                <a:lnTo>
                  <a:pt x="1545831" y="53060"/>
                </a:lnTo>
                <a:close/>
              </a:path>
              <a:path w="2865754" h="128905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5">
                <a:moveTo>
                  <a:pt x="1753400" y="2184"/>
                </a:moveTo>
                <a:lnTo>
                  <a:pt x="1730286" y="1219"/>
                </a:lnTo>
                <a:lnTo>
                  <a:pt x="1708048" y="1257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512"/>
                </a:moveTo>
                <a:lnTo>
                  <a:pt x="2097100" y="59512"/>
                </a:lnTo>
                <a:lnTo>
                  <a:pt x="2110562" y="59664"/>
                </a:lnTo>
                <a:lnTo>
                  <a:pt x="2151151" y="59512"/>
                </a:lnTo>
                <a:close/>
              </a:path>
              <a:path w="2865754" h="128905">
                <a:moveTo>
                  <a:pt x="2162479" y="59512"/>
                </a:moveTo>
                <a:lnTo>
                  <a:pt x="2154936" y="59499"/>
                </a:lnTo>
                <a:lnTo>
                  <a:pt x="2151164" y="59512"/>
                </a:lnTo>
                <a:lnTo>
                  <a:pt x="2162479" y="59512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805"/>
                </a:lnTo>
                <a:lnTo>
                  <a:pt x="2162543" y="20891"/>
                </a:lnTo>
                <a:lnTo>
                  <a:pt x="2151329" y="20828"/>
                </a:lnTo>
                <a:lnTo>
                  <a:pt x="2140585" y="20472"/>
                </a:lnTo>
                <a:lnTo>
                  <a:pt x="2122601" y="17932"/>
                </a:lnTo>
                <a:lnTo>
                  <a:pt x="2113724" y="17322"/>
                </a:lnTo>
                <a:lnTo>
                  <a:pt x="2084324" y="16395"/>
                </a:lnTo>
                <a:lnTo>
                  <a:pt x="2073440" y="16662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51" y="23190"/>
                </a:lnTo>
                <a:lnTo>
                  <a:pt x="2108403" y="23901"/>
                </a:lnTo>
                <a:lnTo>
                  <a:pt x="2125916" y="23964"/>
                </a:lnTo>
                <a:lnTo>
                  <a:pt x="2147913" y="22072"/>
                </a:lnTo>
                <a:lnTo>
                  <a:pt x="2157615" y="23507"/>
                </a:lnTo>
                <a:lnTo>
                  <a:pt x="2166632" y="24231"/>
                </a:lnTo>
                <a:lnTo>
                  <a:pt x="2175903" y="24422"/>
                </a:lnTo>
                <a:lnTo>
                  <a:pt x="2203640" y="23279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78" y="52666"/>
                </a:lnTo>
                <a:lnTo>
                  <a:pt x="2284450" y="52146"/>
                </a:lnTo>
                <a:lnTo>
                  <a:pt x="2293493" y="51333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74" y="63004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85"/>
                </a:moveTo>
                <a:lnTo>
                  <a:pt x="2412631" y="50965"/>
                </a:lnTo>
                <a:lnTo>
                  <a:pt x="2404808" y="50457"/>
                </a:lnTo>
                <a:lnTo>
                  <a:pt x="2411311" y="51765"/>
                </a:lnTo>
                <a:lnTo>
                  <a:pt x="2419388" y="52298"/>
                </a:lnTo>
                <a:lnTo>
                  <a:pt x="2428557" y="52285"/>
                </a:lnTo>
                <a:close/>
              </a:path>
              <a:path w="2865754" h="128905">
                <a:moveTo>
                  <a:pt x="2456713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48" y="54292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13" y="54381"/>
                </a:lnTo>
                <a:close/>
              </a:path>
              <a:path w="2865754" h="128905">
                <a:moveTo>
                  <a:pt x="2543721" y="67640"/>
                </a:moveTo>
                <a:lnTo>
                  <a:pt x="2536215" y="66509"/>
                </a:lnTo>
                <a:lnTo>
                  <a:pt x="2527592" y="64350"/>
                </a:lnTo>
                <a:lnTo>
                  <a:pt x="2521712" y="64719"/>
                </a:lnTo>
                <a:lnTo>
                  <a:pt x="2501354" y="64998"/>
                </a:lnTo>
                <a:lnTo>
                  <a:pt x="2482685" y="63728"/>
                </a:lnTo>
                <a:lnTo>
                  <a:pt x="2464600" y="61810"/>
                </a:lnTo>
                <a:lnTo>
                  <a:pt x="2446020" y="60121"/>
                </a:lnTo>
                <a:lnTo>
                  <a:pt x="2456065" y="59575"/>
                </a:lnTo>
                <a:lnTo>
                  <a:pt x="2445512" y="58597"/>
                </a:lnTo>
                <a:lnTo>
                  <a:pt x="2436711" y="59156"/>
                </a:lnTo>
                <a:lnTo>
                  <a:pt x="2420416" y="62382"/>
                </a:lnTo>
                <a:lnTo>
                  <a:pt x="2543721" y="67640"/>
                </a:lnTo>
                <a:close/>
              </a:path>
              <a:path w="2865754" h="128905">
                <a:moveTo>
                  <a:pt x="2544216" y="54546"/>
                </a:moveTo>
                <a:lnTo>
                  <a:pt x="2544064" y="53213"/>
                </a:lnTo>
                <a:lnTo>
                  <a:pt x="2475280" y="51041"/>
                </a:lnTo>
                <a:lnTo>
                  <a:pt x="2482126" y="52984"/>
                </a:lnTo>
                <a:lnTo>
                  <a:pt x="2481516" y="53721"/>
                </a:lnTo>
                <a:lnTo>
                  <a:pt x="2474049" y="54178"/>
                </a:lnTo>
                <a:lnTo>
                  <a:pt x="2456713" y="54381"/>
                </a:lnTo>
                <a:lnTo>
                  <a:pt x="2478722" y="55130"/>
                </a:lnTo>
                <a:lnTo>
                  <a:pt x="2500592" y="55168"/>
                </a:lnTo>
                <a:lnTo>
                  <a:pt x="2544216" y="54546"/>
                </a:lnTo>
                <a:close/>
              </a:path>
              <a:path w="2865754" h="128905">
                <a:moveTo>
                  <a:pt x="2545092" y="67703"/>
                </a:moveTo>
                <a:lnTo>
                  <a:pt x="2543721" y="67640"/>
                </a:lnTo>
                <a:lnTo>
                  <a:pt x="2544584" y="67767"/>
                </a:lnTo>
                <a:lnTo>
                  <a:pt x="2545092" y="67703"/>
                </a:lnTo>
                <a:close/>
              </a:path>
              <a:path w="2865754" h="128905">
                <a:moveTo>
                  <a:pt x="2635148" y="26530"/>
                </a:moveTo>
                <a:lnTo>
                  <a:pt x="2564917" y="24498"/>
                </a:lnTo>
                <a:lnTo>
                  <a:pt x="2582265" y="25412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30"/>
                </a:lnTo>
                <a:close/>
              </a:path>
              <a:path w="2865754" h="128905">
                <a:moveTo>
                  <a:pt x="2648585" y="50990"/>
                </a:moveTo>
                <a:lnTo>
                  <a:pt x="2643809" y="48793"/>
                </a:lnTo>
                <a:lnTo>
                  <a:pt x="2640215" y="46939"/>
                </a:lnTo>
                <a:lnTo>
                  <a:pt x="2628557" y="49796"/>
                </a:lnTo>
                <a:lnTo>
                  <a:pt x="2621750" y="50850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29" y="49784"/>
                </a:lnTo>
                <a:lnTo>
                  <a:pt x="2590977" y="48679"/>
                </a:lnTo>
                <a:lnTo>
                  <a:pt x="2582875" y="48120"/>
                </a:lnTo>
                <a:lnTo>
                  <a:pt x="2580487" y="48082"/>
                </a:lnTo>
                <a:lnTo>
                  <a:pt x="2574633" y="47980"/>
                </a:lnTo>
                <a:lnTo>
                  <a:pt x="2559177" y="48082"/>
                </a:lnTo>
                <a:lnTo>
                  <a:pt x="2552382" y="47904"/>
                </a:lnTo>
                <a:lnTo>
                  <a:pt x="2545842" y="47498"/>
                </a:lnTo>
                <a:lnTo>
                  <a:pt x="2542552" y="47167"/>
                </a:lnTo>
                <a:lnTo>
                  <a:pt x="2527693" y="45656"/>
                </a:lnTo>
                <a:lnTo>
                  <a:pt x="2515412" y="44970"/>
                </a:lnTo>
                <a:lnTo>
                  <a:pt x="2502890" y="44704"/>
                </a:lnTo>
                <a:lnTo>
                  <a:pt x="2481224" y="44615"/>
                </a:lnTo>
                <a:lnTo>
                  <a:pt x="2472398" y="44361"/>
                </a:lnTo>
                <a:lnTo>
                  <a:pt x="2463812" y="43992"/>
                </a:lnTo>
                <a:lnTo>
                  <a:pt x="2406561" y="41783"/>
                </a:lnTo>
                <a:lnTo>
                  <a:pt x="2340330" y="39395"/>
                </a:lnTo>
                <a:lnTo>
                  <a:pt x="2310841" y="38341"/>
                </a:lnTo>
                <a:lnTo>
                  <a:pt x="2315032" y="39763"/>
                </a:lnTo>
                <a:lnTo>
                  <a:pt x="2322182" y="39395"/>
                </a:lnTo>
                <a:lnTo>
                  <a:pt x="2320213" y="41783"/>
                </a:lnTo>
                <a:lnTo>
                  <a:pt x="2315553" y="41656"/>
                </a:lnTo>
                <a:lnTo>
                  <a:pt x="2280437" y="40995"/>
                </a:lnTo>
                <a:lnTo>
                  <a:pt x="2275573" y="40982"/>
                </a:lnTo>
                <a:lnTo>
                  <a:pt x="2271953" y="43307"/>
                </a:lnTo>
                <a:lnTo>
                  <a:pt x="2275903" y="44107"/>
                </a:lnTo>
                <a:lnTo>
                  <a:pt x="2280158" y="44259"/>
                </a:lnTo>
                <a:lnTo>
                  <a:pt x="2287854" y="44919"/>
                </a:lnTo>
                <a:lnTo>
                  <a:pt x="2285911" y="45758"/>
                </a:lnTo>
                <a:lnTo>
                  <a:pt x="2282113" y="46697"/>
                </a:lnTo>
                <a:lnTo>
                  <a:pt x="2284311" y="47675"/>
                </a:lnTo>
                <a:lnTo>
                  <a:pt x="2304961" y="46863"/>
                </a:lnTo>
                <a:lnTo>
                  <a:pt x="2326081" y="48120"/>
                </a:lnTo>
                <a:lnTo>
                  <a:pt x="2347417" y="49631"/>
                </a:lnTo>
                <a:lnTo>
                  <a:pt x="2371153" y="49784"/>
                </a:lnTo>
                <a:lnTo>
                  <a:pt x="2379281" y="49580"/>
                </a:lnTo>
                <a:lnTo>
                  <a:pt x="2387625" y="49657"/>
                </a:lnTo>
                <a:lnTo>
                  <a:pt x="2396147" y="49961"/>
                </a:lnTo>
                <a:lnTo>
                  <a:pt x="2404808" y="50457"/>
                </a:lnTo>
                <a:lnTo>
                  <a:pt x="2400439" y="49580"/>
                </a:lnTo>
                <a:lnTo>
                  <a:pt x="2398966" y="49288"/>
                </a:lnTo>
                <a:lnTo>
                  <a:pt x="2394381" y="47485"/>
                </a:lnTo>
                <a:lnTo>
                  <a:pt x="2393696" y="46863"/>
                </a:lnTo>
                <a:lnTo>
                  <a:pt x="2391473" y="44869"/>
                </a:lnTo>
                <a:lnTo>
                  <a:pt x="2400109" y="44424"/>
                </a:lnTo>
                <a:lnTo>
                  <a:pt x="2409367" y="44107"/>
                </a:lnTo>
                <a:lnTo>
                  <a:pt x="2419337" y="43992"/>
                </a:lnTo>
                <a:lnTo>
                  <a:pt x="2430157" y="44145"/>
                </a:lnTo>
                <a:lnTo>
                  <a:pt x="2443175" y="45300"/>
                </a:lnTo>
                <a:lnTo>
                  <a:pt x="2445461" y="47167"/>
                </a:lnTo>
                <a:lnTo>
                  <a:pt x="2445550" y="47498"/>
                </a:lnTo>
                <a:lnTo>
                  <a:pt x="2444115" y="49580"/>
                </a:lnTo>
                <a:lnTo>
                  <a:pt x="2444115" y="49961"/>
                </a:lnTo>
                <a:lnTo>
                  <a:pt x="2444686" y="51816"/>
                </a:lnTo>
                <a:lnTo>
                  <a:pt x="2445435" y="51790"/>
                </a:lnTo>
                <a:lnTo>
                  <a:pt x="2444889" y="51917"/>
                </a:lnTo>
                <a:lnTo>
                  <a:pt x="2444686" y="51816"/>
                </a:lnTo>
                <a:lnTo>
                  <a:pt x="2439035" y="52120"/>
                </a:lnTo>
                <a:lnTo>
                  <a:pt x="2433637" y="52285"/>
                </a:lnTo>
                <a:lnTo>
                  <a:pt x="2428570" y="52285"/>
                </a:lnTo>
                <a:lnTo>
                  <a:pt x="2441791" y="53365"/>
                </a:lnTo>
                <a:lnTo>
                  <a:pt x="2454948" y="54292"/>
                </a:lnTo>
                <a:lnTo>
                  <a:pt x="2453919" y="53289"/>
                </a:lnTo>
                <a:lnTo>
                  <a:pt x="2453703" y="53073"/>
                </a:lnTo>
                <a:lnTo>
                  <a:pt x="2445740" y="53289"/>
                </a:lnTo>
                <a:lnTo>
                  <a:pt x="2445499" y="51917"/>
                </a:lnTo>
                <a:lnTo>
                  <a:pt x="2446223" y="51790"/>
                </a:lnTo>
                <a:lnTo>
                  <a:pt x="2449792" y="51422"/>
                </a:lnTo>
                <a:lnTo>
                  <a:pt x="2457513" y="52019"/>
                </a:lnTo>
                <a:lnTo>
                  <a:pt x="2457589" y="51422"/>
                </a:lnTo>
                <a:lnTo>
                  <a:pt x="2457704" y="50723"/>
                </a:lnTo>
                <a:lnTo>
                  <a:pt x="2460841" y="48120"/>
                </a:lnTo>
                <a:lnTo>
                  <a:pt x="2467673" y="47167"/>
                </a:lnTo>
                <a:lnTo>
                  <a:pt x="2475852" y="47193"/>
                </a:lnTo>
                <a:lnTo>
                  <a:pt x="2495943" y="48120"/>
                </a:lnTo>
                <a:lnTo>
                  <a:pt x="2552471" y="50431"/>
                </a:lnTo>
                <a:lnTo>
                  <a:pt x="2575941" y="51015"/>
                </a:lnTo>
                <a:lnTo>
                  <a:pt x="2604478" y="51282"/>
                </a:lnTo>
                <a:lnTo>
                  <a:pt x="2618689" y="51638"/>
                </a:lnTo>
                <a:lnTo>
                  <a:pt x="2632697" y="52476"/>
                </a:lnTo>
                <a:lnTo>
                  <a:pt x="2639517" y="53047"/>
                </a:lnTo>
                <a:lnTo>
                  <a:pt x="2644444" y="52171"/>
                </a:lnTo>
                <a:lnTo>
                  <a:pt x="2647988" y="51168"/>
                </a:lnTo>
                <a:lnTo>
                  <a:pt x="2648547" y="51015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12" y="71132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36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99" y="113131"/>
                </a:lnTo>
                <a:lnTo>
                  <a:pt x="2673883" y="111861"/>
                </a:lnTo>
                <a:lnTo>
                  <a:pt x="2644991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20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40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51" y="75031"/>
                </a:lnTo>
                <a:lnTo>
                  <a:pt x="2565450" y="75031"/>
                </a:lnTo>
                <a:lnTo>
                  <a:pt x="2545118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67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85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18" y="73761"/>
                </a:lnTo>
                <a:lnTo>
                  <a:pt x="2324214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31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84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20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1959" y="57251"/>
                </a:lnTo>
                <a:lnTo>
                  <a:pt x="2004504" y="55981"/>
                </a:lnTo>
                <a:lnTo>
                  <a:pt x="1997227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40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64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49" y="48361"/>
                </a:lnTo>
                <a:lnTo>
                  <a:pt x="2072017" y="48361"/>
                </a:lnTo>
                <a:lnTo>
                  <a:pt x="2106511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30" y="45821"/>
                </a:lnTo>
                <a:lnTo>
                  <a:pt x="2098052" y="43281"/>
                </a:lnTo>
                <a:lnTo>
                  <a:pt x="2072957" y="42011"/>
                </a:lnTo>
                <a:lnTo>
                  <a:pt x="2085695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75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39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66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77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61" y="26771"/>
                </a:lnTo>
                <a:lnTo>
                  <a:pt x="1939366" y="26771"/>
                </a:lnTo>
                <a:lnTo>
                  <a:pt x="1941144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56" y="17881"/>
                </a:lnTo>
                <a:lnTo>
                  <a:pt x="1997964" y="17881"/>
                </a:lnTo>
                <a:lnTo>
                  <a:pt x="1975497" y="16611"/>
                </a:lnTo>
                <a:lnTo>
                  <a:pt x="1930552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98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24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89" y="52171"/>
                </a:lnTo>
                <a:lnTo>
                  <a:pt x="1676654" y="53441"/>
                </a:lnTo>
                <a:lnTo>
                  <a:pt x="1683385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67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35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701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23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18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406" y="6451"/>
                </a:lnTo>
                <a:lnTo>
                  <a:pt x="1721815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39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56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54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15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45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30" y="29311"/>
                </a:lnTo>
                <a:lnTo>
                  <a:pt x="1343113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19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25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70" y="14071"/>
                </a:lnTo>
                <a:lnTo>
                  <a:pt x="1285976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88" y="8991"/>
                </a:lnTo>
                <a:lnTo>
                  <a:pt x="1380324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35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13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491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59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67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902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30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1991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37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203" y="118211"/>
                </a:lnTo>
                <a:lnTo>
                  <a:pt x="751344" y="118211"/>
                </a:lnTo>
                <a:lnTo>
                  <a:pt x="801370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14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69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75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33" y="119481"/>
                </a:lnTo>
                <a:lnTo>
                  <a:pt x="2547772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397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21" y="82765"/>
                </a:lnTo>
                <a:lnTo>
                  <a:pt x="2750439" y="81673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27" y="121894"/>
                </a:moveTo>
                <a:lnTo>
                  <a:pt x="2806674" y="120459"/>
                </a:lnTo>
                <a:lnTo>
                  <a:pt x="2792895" y="119240"/>
                </a:lnTo>
                <a:lnTo>
                  <a:pt x="2778658" y="118859"/>
                </a:lnTo>
                <a:lnTo>
                  <a:pt x="2763659" y="119951"/>
                </a:lnTo>
                <a:lnTo>
                  <a:pt x="2778087" y="119964"/>
                </a:lnTo>
                <a:lnTo>
                  <a:pt x="2792145" y="120650"/>
                </a:lnTo>
                <a:lnTo>
                  <a:pt x="2806128" y="121488"/>
                </a:lnTo>
                <a:lnTo>
                  <a:pt x="2820327" y="121894"/>
                </a:lnTo>
                <a:close/>
              </a:path>
              <a:path w="2865754" h="128905">
                <a:moveTo>
                  <a:pt x="2865513" y="59016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77731" y="54876"/>
                </a:lnTo>
                <a:lnTo>
                  <a:pt x="2761513" y="54216"/>
                </a:lnTo>
                <a:lnTo>
                  <a:pt x="2757919" y="54419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303" y="54927"/>
                </a:lnTo>
                <a:lnTo>
                  <a:pt x="2709138" y="53352"/>
                </a:lnTo>
                <a:lnTo>
                  <a:pt x="2689669" y="52311"/>
                </a:lnTo>
                <a:lnTo>
                  <a:pt x="2650134" y="51015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02" y="55562"/>
                </a:lnTo>
                <a:lnTo>
                  <a:pt x="2700401" y="56324"/>
                </a:lnTo>
                <a:lnTo>
                  <a:pt x="2741472" y="57518"/>
                </a:lnTo>
                <a:lnTo>
                  <a:pt x="2865513" y="5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51" y="2109254"/>
            <a:ext cx="6362966" cy="4454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3790" y="2109254"/>
            <a:ext cx="6362965" cy="44540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09234" y="6766459"/>
            <a:ext cx="4287520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The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InHive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Alumni</a:t>
            </a:r>
            <a:r>
              <a:rPr sz="1400" b="1" spc="-10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Engagement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Guide-Book</a:t>
            </a:r>
            <a:r>
              <a:rPr sz="1400" b="1" spc="-10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 </a:t>
            </a:r>
            <a:r>
              <a:rPr sz="1400" b="1" spc="-20" dirty="0">
                <a:solidFill>
                  <a:srgbClr val="0562C1"/>
                </a:solidFill>
                <a:latin typeface="DM Sans 18pt 18pt"/>
                <a:cs typeface="DM Sans 18pt 18pt"/>
                <a:hlinkClick r:id="rId4"/>
              </a:rPr>
              <a:t>2025</a:t>
            </a:r>
            <a:endParaRPr sz="1400">
              <a:latin typeface="DM Sans 18pt 18pt"/>
              <a:cs typeface="DM Sans 18pt 18p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583" y="6766459"/>
            <a:ext cx="5633085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Building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Alumni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Community</a:t>
            </a:r>
            <a:r>
              <a:rPr sz="1400" b="1" spc="-10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and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Impact</a:t>
            </a:r>
            <a:r>
              <a:rPr sz="1400" b="1" spc="-10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Networks</a:t>
            </a:r>
            <a:r>
              <a:rPr sz="1400" b="1" spc="-15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</a:t>
            </a:r>
            <a:r>
              <a:rPr sz="1400" b="1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Impact</a:t>
            </a:r>
            <a:r>
              <a:rPr sz="1400" b="1" spc="-10" dirty="0">
                <a:solidFill>
                  <a:srgbClr val="0562C1"/>
                </a:solidFill>
                <a:latin typeface="DM Sans 18pt 18pt"/>
                <a:cs typeface="DM Sans 18pt 18pt"/>
                <a:hlinkClick r:id="rId5"/>
              </a:rPr>
              <a:t> Report</a:t>
            </a:r>
            <a:endParaRPr sz="1400">
              <a:latin typeface="DM Sans 18pt 18pt"/>
              <a:cs typeface="DM Sans 18pt 18pt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547" y="6812218"/>
            <a:ext cx="160577" cy="1605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3451" y="6812218"/>
            <a:ext cx="160576" cy="16055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7665872"/>
            <a:ext cx="14400530" cy="434340"/>
          </a:xfrm>
          <a:custGeom>
            <a:avLst/>
            <a:gdLst/>
            <a:ahLst/>
            <a:cxnLst/>
            <a:rect l="l" t="t" r="r" b="b"/>
            <a:pathLst>
              <a:path w="14400530" h="434340">
                <a:moveTo>
                  <a:pt x="0" y="0"/>
                </a:moveTo>
                <a:lnTo>
                  <a:pt x="14399996" y="0"/>
                </a:lnTo>
                <a:lnTo>
                  <a:pt x="14399996" y="434136"/>
                </a:lnTo>
                <a:lnTo>
                  <a:pt x="0" y="434136"/>
                </a:lnTo>
                <a:lnTo>
                  <a:pt x="0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3821" y="3050494"/>
            <a:ext cx="4545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FFFFFF"/>
                </a:solidFill>
              </a:rPr>
              <a:t>Project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-100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3" name="object 3"/>
          <p:cNvSpPr/>
          <p:nvPr/>
        </p:nvSpPr>
        <p:spPr>
          <a:xfrm>
            <a:off x="4605896" y="4093235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4">
                <a:moveTo>
                  <a:pt x="1091514" y="7213"/>
                </a:moveTo>
                <a:lnTo>
                  <a:pt x="1070889" y="4076"/>
                </a:lnTo>
                <a:lnTo>
                  <a:pt x="1048829" y="2946"/>
                </a:lnTo>
                <a:lnTo>
                  <a:pt x="1000099" y="2921"/>
                </a:lnTo>
                <a:lnTo>
                  <a:pt x="1008240" y="3975"/>
                </a:lnTo>
                <a:lnTo>
                  <a:pt x="1015060" y="4648"/>
                </a:lnTo>
                <a:lnTo>
                  <a:pt x="1021156" y="4978"/>
                </a:lnTo>
                <a:lnTo>
                  <a:pt x="1027112" y="4927"/>
                </a:lnTo>
                <a:lnTo>
                  <a:pt x="1037336" y="4343"/>
                </a:lnTo>
                <a:lnTo>
                  <a:pt x="1029385" y="9245"/>
                </a:lnTo>
                <a:lnTo>
                  <a:pt x="1038237" y="8737"/>
                </a:lnTo>
                <a:lnTo>
                  <a:pt x="1091514" y="7213"/>
                </a:lnTo>
                <a:close/>
              </a:path>
              <a:path w="2865754" h="128904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80" y="1498"/>
                </a:lnTo>
                <a:lnTo>
                  <a:pt x="1446377" y="762"/>
                </a:lnTo>
                <a:close/>
              </a:path>
              <a:path w="2865754" h="128904">
                <a:moveTo>
                  <a:pt x="1447025" y="12979"/>
                </a:moveTo>
                <a:lnTo>
                  <a:pt x="1444498" y="12776"/>
                </a:lnTo>
                <a:lnTo>
                  <a:pt x="1441970" y="12649"/>
                </a:lnTo>
                <a:lnTo>
                  <a:pt x="1439456" y="12585"/>
                </a:lnTo>
                <a:lnTo>
                  <a:pt x="1444510" y="12827"/>
                </a:lnTo>
                <a:lnTo>
                  <a:pt x="1447025" y="12979"/>
                </a:lnTo>
                <a:close/>
              </a:path>
              <a:path w="2865754" h="128904">
                <a:moveTo>
                  <a:pt x="1545831" y="53073"/>
                </a:moveTo>
                <a:lnTo>
                  <a:pt x="1545361" y="53187"/>
                </a:lnTo>
                <a:lnTo>
                  <a:pt x="1545831" y="53073"/>
                </a:lnTo>
                <a:close/>
              </a:path>
              <a:path w="2865754" h="128904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4">
                <a:moveTo>
                  <a:pt x="1753400" y="2184"/>
                </a:moveTo>
                <a:lnTo>
                  <a:pt x="1730286" y="1231"/>
                </a:lnTo>
                <a:lnTo>
                  <a:pt x="1708048" y="1257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4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4">
                <a:moveTo>
                  <a:pt x="2151151" y="59512"/>
                </a:moveTo>
                <a:lnTo>
                  <a:pt x="2097100" y="59512"/>
                </a:lnTo>
                <a:lnTo>
                  <a:pt x="2110549" y="59677"/>
                </a:lnTo>
                <a:lnTo>
                  <a:pt x="2151151" y="59512"/>
                </a:lnTo>
                <a:close/>
              </a:path>
              <a:path w="2865754" h="128904">
                <a:moveTo>
                  <a:pt x="2162467" y="59512"/>
                </a:moveTo>
                <a:lnTo>
                  <a:pt x="2154923" y="59499"/>
                </a:lnTo>
                <a:lnTo>
                  <a:pt x="2151151" y="59512"/>
                </a:lnTo>
                <a:lnTo>
                  <a:pt x="2162467" y="59512"/>
                </a:lnTo>
                <a:close/>
              </a:path>
              <a:path w="2865754" h="128904">
                <a:moveTo>
                  <a:pt x="2222182" y="22860"/>
                </a:moveTo>
                <a:lnTo>
                  <a:pt x="2185403" y="21805"/>
                </a:lnTo>
                <a:lnTo>
                  <a:pt x="2162543" y="20904"/>
                </a:lnTo>
                <a:lnTo>
                  <a:pt x="2151329" y="20840"/>
                </a:lnTo>
                <a:lnTo>
                  <a:pt x="2140585" y="20472"/>
                </a:lnTo>
                <a:lnTo>
                  <a:pt x="2122589" y="17932"/>
                </a:lnTo>
                <a:lnTo>
                  <a:pt x="2113711" y="17322"/>
                </a:lnTo>
                <a:lnTo>
                  <a:pt x="2084311" y="16395"/>
                </a:lnTo>
                <a:lnTo>
                  <a:pt x="2073440" y="16662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39" y="23202"/>
                </a:lnTo>
                <a:lnTo>
                  <a:pt x="2108403" y="23901"/>
                </a:lnTo>
                <a:lnTo>
                  <a:pt x="2125903" y="23964"/>
                </a:lnTo>
                <a:lnTo>
                  <a:pt x="2144801" y="22212"/>
                </a:lnTo>
                <a:lnTo>
                  <a:pt x="2147913" y="22072"/>
                </a:lnTo>
                <a:lnTo>
                  <a:pt x="2157615" y="23507"/>
                </a:lnTo>
                <a:lnTo>
                  <a:pt x="2166632" y="24231"/>
                </a:lnTo>
                <a:lnTo>
                  <a:pt x="2175903" y="24422"/>
                </a:lnTo>
                <a:lnTo>
                  <a:pt x="2203627" y="23279"/>
                </a:lnTo>
                <a:lnTo>
                  <a:pt x="2222182" y="22860"/>
                </a:lnTo>
                <a:close/>
              </a:path>
              <a:path w="2865754" h="128904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4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65" y="52666"/>
                </a:lnTo>
                <a:lnTo>
                  <a:pt x="2284438" y="52146"/>
                </a:lnTo>
                <a:lnTo>
                  <a:pt x="2293493" y="51333"/>
                </a:lnTo>
                <a:close/>
              </a:path>
              <a:path w="2865754" h="128904">
                <a:moveTo>
                  <a:pt x="2375166" y="61683"/>
                </a:moveTo>
                <a:lnTo>
                  <a:pt x="2331123" y="60185"/>
                </a:lnTo>
                <a:lnTo>
                  <a:pt x="2340330" y="62814"/>
                </a:lnTo>
                <a:lnTo>
                  <a:pt x="2351062" y="63004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4">
                <a:moveTo>
                  <a:pt x="2428557" y="52285"/>
                </a:moveTo>
                <a:lnTo>
                  <a:pt x="2412631" y="50965"/>
                </a:lnTo>
                <a:lnTo>
                  <a:pt x="2404808" y="50457"/>
                </a:lnTo>
                <a:lnTo>
                  <a:pt x="2411311" y="51765"/>
                </a:lnTo>
                <a:lnTo>
                  <a:pt x="2419388" y="52298"/>
                </a:lnTo>
                <a:lnTo>
                  <a:pt x="2428557" y="52285"/>
                </a:lnTo>
                <a:close/>
              </a:path>
              <a:path w="2865754" h="128904">
                <a:moveTo>
                  <a:pt x="2456713" y="54394"/>
                </a:moveTo>
                <a:lnTo>
                  <a:pt x="2456357" y="54368"/>
                </a:lnTo>
                <a:lnTo>
                  <a:pt x="2455646" y="54343"/>
                </a:lnTo>
                <a:lnTo>
                  <a:pt x="2455418" y="54330"/>
                </a:lnTo>
                <a:lnTo>
                  <a:pt x="2455176" y="54305"/>
                </a:lnTo>
                <a:lnTo>
                  <a:pt x="2454935" y="54292"/>
                </a:lnTo>
                <a:lnTo>
                  <a:pt x="2455075" y="54368"/>
                </a:lnTo>
                <a:lnTo>
                  <a:pt x="2455634" y="54406"/>
                </a:lnTo>
                <a:lnTo>
                  <a:pt x="2456180" y="54394"/>
                </a:lnTo>
                <a:lnTo>
                  <a:pt x="2456713" y="54394"/>
                </a:lnTo>
                <a:close/>
              </a:path>
              <a:path w="2865754" h="128904">
                <a:moveTo>
                  <a:pt x="2543708" y="67640"/>
                </a:moveTo>
                <a:lnTo>
                  <a:pt x="2536202" y="66509"/>
                </a:lnTo>
                <a:lnTo>
                  <a:pt x="2527579" y="64350"/>
                </a:lnTo>
                <a:lnTo>
                  <a:pt x="2521699" y="64719"/>
                </a:lnTo>
                <a:lnTo>
                  <a:pt x="2501354" y="64998"/>
                </a:lnTo>
                <a:lnTo>
                  <a:pt x="2482672" y="63741"/>
                </a:lnTo>
                <a:lnTo>
                  <a:pt x="2464600" y="61810"/>
                </a:lnTo>
                <a:lnTo>
                  <a:pt x="2446007" y="60121"/>
                </a:lnTo>
                <a:lnTo>
                  <a:pt x="2456053" y="59575"/>
                </a:lnTo>
                <a:lnTo>
                  <a:pt x="2445512" y="58610"/>
                </a:lnTo>
                <a:lnTo>
                  <a:pt x="2436711" y="59156"/>
                </a:lnTo>
                <a:lnTo>
                  <a:pt x="2420404" y="62382"/>
                </a:lnTo>
                <a:lnTo>
                  <a:pt x="2543708" y="67640"/>
                </a:lnTo>
                <a:close/>
              </a:path>
              <a:path w="2865754" h="128904">
                <a:moveTo>
                  <a:pt x="2544203" y="54546"/>
                </a:moveTo>
                <a:lnTo>
                  <a:pt x="2544051" y="53213"/>
                </a:lnTo>
                <a:lnTo>
                  <a:pt x="2475268" y="51041"/>
                </a:lnTo>
                <a:lnTo>
                  <a:pt x="2482126" y="52984"/>
                </a:lnTo>
                <a:lnTo>
                  <a:pt x="2481503" y="53721"/>
                </a:lnTo>
                <a:lnTo>
                  <a:pt x="2474036" y="54165"/>
                </a:lnTo>
                <a:lnTo>
                  <a:pt x="2456700" y="54381"/>
                </a:lnTo>
                <a:lnTo>
                  <a:pt x="2478709" y="55130"/>
                </a:lnTo>
                <a:lnTo>
                  <a:pt x="2500592" y="55181"/>
                </a:lnTo>
                <a:lnTo>
                  <a:pt x="2544203" y="54546"/>
                </a:lnTo>
                <a:close/>
              </a:path>
              <a:path w="2865754" h="128904">
                <a:moveTo>
                  <a:pt x="2545080" y="67703"/>
                </a:moveTo>
                <a:lnTo>
                  <a:pt x="2543708" y="67640"/>
                </a:lnTo>
                <a:lnTo>
                  <a:pt x="2544572" y="67767"/>
                </a:lnTo>
                <a:lnTo>
                  <a:pt x="2545080" y="67703"/>
                </a:lnTo>
                <a:close/>
              </a:path>
              <a:path w="2865754" h="128904">
                <a:moveTo>
                  <a:pt x="2635148" y="26543"/>
                </a:moveTo>
                <a:lnTo>
                  <a:pt x="2564917" y="24511"/>
                </a:lnTo>
                <a:lnTo>
                  <a:pt x="2582253" y="25412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43"/>
                </a:lnTo>
                <a:close/>
              </a:path>
              <a:path w="2865754" h="128904">
                <a:moveTo>
                  <a:pt x="2648572" y="50990"/>
                </a:moveTo>
                <a:lnTo>
                  <a:pt x="2643797" y="48793"/>
                </a:lnTo>
                <a:lnTo>
                  <a:pt x="2640203" y="46939"/>
                </a:lnTo>
                <a:lnTo>
                  <a:pt x="2628544" y="49796"/>
                </a:lnTo>
                <a:lnTo>
                  <a:pt x="2621737" y="50850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16" y="49784"/>
                </a:lnTo>
                <a:lnTo>
                  <a:pt x="2590977" y="48679"/>
                </a:lnTo>
                <a:lnTo>
                  <a:pt x="2582888" y="48120"/>
                </a:lnTo>
                <a:lnTo>
                  <a:pt x="2580487" y="48082"/>
                </a:lnTo>
                <a:lnTo>
                  <a:pt x="2574633" y="47980"/>
                </a:lnTo>
                <a:lnTo>
                  <a:pt x="2559177" y="48082"/>
                </a:lnTo>
                <a:lnTo>
                  <a:pt x="2552369" y="47904"/>
                </a:lnTo>
                <a:lnTo>
                  <a:pt x="2545842" y="47510"/>
                </a:lnTo>
                <a:lnTo>
                  <a:pt x="2542590" y="47180"/>
                </a:lnTo>
                <a:lnTo>
                  <a:pt x="2527693" y="45656"/>
                </a:lnTo>
                <a:lnTo>
                  <a:pt x="2515400" y="44983"/>
                </a:lnTo>
                <a:lnTo>
                  <a:pt x="2502878" y="44704"/>
                </a:lnTo>
                <a:lnTo>
                  <a:pt x="2481224" y="44615"/>
                </a:lnTo>
                <a:lnTo>
                  <a:pt x="2472385" y="44361"/>
                </a:lnTo>
                <a:lnTo>
                  <a:pt x="2463800" y="43992"/>
                </a:lnTo>
                <a:lnTo>
                  <a:pt x="2406548" y="41783"/>
                </a:lnTo>
                <a:lnTo>
                  <a:pt x="2340330" y="39395"/>
                </a:lnTo>
                <a:lnTo>
                  <a:pt x="2310828" y="38341"/>
                </a:lnTo>
                <a:lnTo>
                  <a:pt x="2315019" y="39763"/>
                </a:lnTo>
                <a:lnTo>
                  <a:pt x="2322169" y="39395"/>
                </a:lnTo>
                <a:lnTo>
                  <a:pt x="2320201" y="41783"/>
                </a:lnTo>
                <a:lnTo>
                  <a:pt x="2315540" y="41656"/>
                </a:lnTo>
                <a:lnTo>
                  <a:pt x="2280424" y="40995"/>
                </a:lnTo>
                <a:lnTo>
                  <a:pt x="2275560" y="40982"/>
                </a:lnTo>
                <a:lnTo>
                  <a:pt x="2271941" y="43319"/>
                </a:lnTo>
                <a:lnTo>
                  <a:pt x="2275878" y="44107"/>
                </a:lnTo>
                <a:lnTo>
                  <a:pt x="2280145" y="44259"/>
                </a:lnTo>
                <a:lnTo>
                  <a:pt x="2287854" y="44919"/>
                </a:lnTo>
                <a:lnTo>
                  <a:pt x="2285898" y="45758"/>
                </a:lnTo>
                <a:lnTo>
                  <a:pt x="2282113" y="46710"/>
                </a:lnTo>
                <a:lnTo>
                  <a:pt x="2284298" y="47675"/>
                </a:lnTo>
                <a:lnTo>
                  <a:pt x="2304948" y="46863"/>
                </a:lnTo>
                <a:lnTo>
                  <a:pt x="2326144" y="48120"/>
                </a:lnTo>
                <a:lnTo>
                  <a:pt x="2347417" y="49631"/>
                </a:lnTo>
                <a:lnTo>
                  <a:pt x="2371140" y="49784"/>
                </a:lnTo>
                <a:lnTo>
                  <a:pt x="2379268" y="49580"/>
                </a:lnTo>
                <a:lnTo>
                  <a:pt x="2387612" y="49657"/>
                </a:lnTo>
                <a:lnTo>
                  <a:pt x="2396134" y="49961"/>
                </a:lnTo>
                <a:lnTo>
                  <a:pt x="2404795" y="50457"/>
                </a:lnTo>
                <a:lnTo>
                  <a:pt x="2400414" y="49580"/>
                </a:lnTo>
                <a:lnTo>
                  <a:pt x="2398953" y="49288"/>
                </a:lnTo>
                <a:lnTo>
                  <a:pt x="2394369" y="47485"/>
                </a:lnTo>
                <a:lnTo>
                  <a:pt x="2393683" y="46863"/>
                </a:lnTo>
                <a:lnTo>
                  <a:pt x="2391460" y="44869"/>
                </a:lnTo>
                <a:lnTo>
                  <a:pt x="2400109" y="44424"/>
                </a:lnTo>
                <a:lnTo>
                  <a:pt x="2409355" y="44119"/>
                </a:lnTo>
                <a:lnTo>
                  <a:pt x="2419324" y="43992"/>
                </a:lnTo>
                <a:lnTo>
                  <a:pt x="2430145" y="44145"/>
                </a:lnTo>
                <a:lnTo>
                  <a:pt x="2443175" y="45300"/>
                </a:lnTo>
                <a:lnTo>
                  <a:pt x="2445461" y="47180"/>
                </a:lnTo>
                <a:lnTo>
                  <a:pt x="2445550" y="47510"/>
                </a:lnTo>
                <a:lnTo>
                  <a:pt x="2444115" y="49580"/>
                </a:lnTo>
                <a:lnTo>
                  <a:pt x="2444115" y="49961"/>
                </a:lnTo>
                <a:lnTo>
                  <a:pt x="2444673" y="51816"/>
                </a:lnTo>
                <a:lnTo>
                  <a:pt x="2445423" y="51790"/>
                </a:lnTo>
                <a:lnTo>
                  <a:pt x="2444877" y="51917"/>
                </a:lnTo>
                <a:lnTo>
                  <a:pt x="2444673" y="51816"/>
                </a:lnTo>
                <a:lnTo>
                  <a:pt x="2439022" y="52120"/>
                </a:lnTo>
                <a:lnTo>
                  <a:pt x="2433624" y="52285"/>
                </a:lnTo>
                <a:lnTo>
                  <a:pt x="2428557" y="52285"/>
                </a:lnTo>
                <a:lnTo>
                  <a:pt x="2441791" y="53365"/>
                </a:lnTo>
                <a:lnTo>
                  <a:pt x="2454935" y="54292"/>
                </a:lnTo>
                <a:lnTo>
                  <a:pt x="2453906" y="53289"/>
                </a:lnTo>
                <a:lnTo>
                  <a:pt x="2453690" y="53073"/>
                </a:lnTo>
                <a:lnTo>
                  <a:pt x="2445728" y="53289"/>
                </a:lnTo>
                <a:lnTo>
                  <a:pt x="2445499" y="51917"/>
                </a:lnTo>
                <a:lnTo>
                  <a:pt x="2446223" y="51790"/>
                </a:lnTo>
                <a:lnTo>
                  <a:pt x="2449779" y="51422"/>
                </a:lnTo>
                <a:lnTo>
                  <a:pt x="2457513" y="52019"/>
                </a:lnTo>
                <a:lnTo>
                  <a:pt x="2457602" y="51422"/>
                </a:lnTo>
                <a:lnTo>
                  <a:pt x="2457691" y="50723"/>
                </a:lnTo>
                <a:lnTo>
                  <a:pt x="2460841" y="48120"/>
                </a:lnTo>
                <a:lnTo>
                  <a:pt x="2467673" y="47180"/>
                </a:lnTo>
                <a:lnTo>
                  <a:pt x="2475852" y="47205"/>
                </a:lnTo>
                <a:lnTo>
                  <a:pt x="2496032" y="48120"/>
                </a:lnTo>
                <a:lnTo>
                  <a:pt x="2529230" y="49580"/>
                </a:lnTo>
                <a:lnTo>
                  <a:pt x="2552471" y="50431"/>
                </a:lnTo>
                <a:lnTo>
                  <a:pt x="2575928" y="51015"/>
                </a:lnTo>
                <a:lnTo>
                  <a:pt x="2604478" y="51295"/>
                </a:lnTo>
                <a:lnTo>
                  <a:pt x="2618689" y="51638"/>
                </a:lnTo>
                <a:lnTo>
                  <a:pt x="2632684" y="52476"/>
                </a:lnTo>
                <a:lnTo>
                  <a:pt x="2639504" y="53047"/>
                </a:lnTo>
                <a:lnTo>
                  <a:pt x="2644432" y="52171"/>
                </a:lnTo>
                <a:lnTo>
                  <a:pt x="2647975" y="51168"/>
                </a:lnTo>
                <a:lnTo>
                  <a:pt x="2648547" y="51015"/>
                </a:lnTo>
                <a:close/>
              </a:path>
              <a:path w="2865754" h="128904">
                <a:moveTo>
                  <a:pt x="2650121" y="51028"/>
                </a:moveTo>
                <a:lnTo>
                  <a:pt x="2649791" y="50977"/>
                </a:lnTo>
                <a:lnTo>
                  <a:pt x="2649436" y="50927"/>
                </a:lnTo>
                <a:lnTo>
                  <a:pt x="2649105" y="50863"/>
                </a:lnTo>
                <a:lnTo>
                  <a:pt x="2648953" y="50901"/>
                </a:lnTo>
                <a:lnTo>
                  <a:pt x="2648801" y="50952"/>
                </a:lnTo>
                <a:lnTo>
                  <a:pt x="2648648" y="50990"/>
                </a:lnTo>
                <a:lnTo>
                  <a:pt x="2650121" y="51028"/>
                </a:lnTo>
                <a:close/>
              </a:path>
              <a:path w="2865754" h="128904">
                <a:moveTo>
                  <a:pt x="2679547" y="70612"/>
                </a:moveTo>
                <a:lnTo>
                  <a:pt x="2566162" y="66586"/>
                </a:lnTo>
                <a:lnTo>
                  <a:pt x="2555557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00" y="71145"/>
                </a:lnTo>
                <a:lnTo>
                  <a:pt x="2679547" y="70612"/>
                </a:lnTo>
                <a:close/>
              </a:path>
              <a:path w="2865754" h="128904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4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4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23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81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87" y="113131"/>
                </a:lnTo>
                <a:lnTo>
                  <a:pt x="2673870" y="111861"/>
                </a:lnTo>
                <a:lnTo>
                  <a:pt x="2644978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05" y="101701"/>
                </a:lnTo>
                <a:lnTo>
                  <a:pt x="2519984" y="101701"/>
                </a:lnTo>
                <a:lnTo>
                  <a:pt x="2547289" y="100431"/>
                </a:lnTo>
                <a:lnTo>
                  <a:pt x="2562974" y="99161"/>
                </a:lnTo>
                <a:lnTo>
                  <a:pt x="2577706" y="99161"/>
                </a:lnTo>
                <a:lnTo>
                  <a:pt x="2615908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27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50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095" y="76301"/>
                </a:lnTo>
                <a:lnTo>
                  <a:pt x="2651899" y="76301"/>
                </a:lnTo>
                <a:lnTo>
                  <a:pt x="2634602" y="75031"/>
                </a:lnTo>
                <a:lnTo>
                  <a:pt x="2617774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38" y="75031"/>
                </a:lnTo>
                <a:lnTo>
                  <a:pt x="2545118" y="73761"/>
                </a:lnTo>
                <a:lnTo>
                  <a:pt x="2524925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55" y="78841"/>
                </a:lnTo>
                <a:lnTo>
                  <a:pt x="2238273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17" y="72491"/>
                </a:lnTo>
                <a:lnTo>
                  <a:pt x="2453055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81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73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52" y="72491"/>
                </a:lnTo>
                <a:lnTo>
                  <a:pt x="2319718" y="73761"/>
                </a:lnTo>
                <a:lnTo>
                  <a:pt x="2324201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09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18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71" y="71221"/>
                </a:lnTo>
                <a:lnTo>
                  <a:pt x="2181326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25" y="68681"/>
                </a:lnTo>
                <a:lnTo>
                  <a:pt x="2162949" y="67411"/>
                </a:lnTo>
                <a:lnTo>
                  <a:pt x="2143607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52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695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63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9071" y="55981"/>
                </a:lnTo>
                <a:lnTo>
                  <a:pt x="2011959" y="57251"/>
                </a:lnTo>
                <a:lnTo>
                  <a:pt x="2004491" y="55981"/>
                </a:lnTo>
                <a:lnTo>
                  <a:pt x="1997214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27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52" y="49631"/>
                </a:lnTo>
                <a:lnTo>
                  <a:pt x="1966099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32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19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36" y="48361"/>
                </a:lnTo>
                <a:lnTo>
                  <a:pt x="2072005" y="48361"/>
                </a:lnTo>
                <a:lnTo>
                  <a:pt x="2106498" y="49631"/>
                </a:lnTo>
                <a:lnTo>
                  <a:pt x="2175687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17" y="45821"/>
                </a:lnTo>
                <a:lnTo>
                  <a:pt x="2098040" y="43281"/>
                </a:lnTo>
                <a:lnTo>
                  <a:pt x="2072957" y="42011"/>
                </a:lnTo>
                <a:lnTo>
                  <a:pt x="2085682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62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53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27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14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27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54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65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49" y="26771"/>
                </a:lnTo>
                <a:lnTo>
                  <a:pt x="1939366" y="26771"/>
                </a:lnTo>
                <a:lnTo>
                  <a:pt x="1941131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13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43" y="17881"/>
                </a:lnTo>
                <a:lnTo>
                  <a:pt x="1997964" y="17881"/>
                </a:lnTo>
                <a:lnTo>
                  <a:pt x="1975485" y="16611"/>
                </a:lnTo>
                <a:lnTo>
                  <a:pt x="1930539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09" y="8991"/>
                </a:lnTo>
                <a:lnTo>
                  <a:pt x="1962391" y="8991"/>
                </a:lnTo>
                <a:lnTo>
                  <a:pt x="1933282" y="6451"/>
                </a:lnTo>
                <a:lnTo>
                  <a:pt x="1918512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595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31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85" y="52171"/>
                </a:lnTo>
                <a:lnTo>
                  <a:pt x="1566824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12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76" y="52171"/>
                </a:lnTo>
                <a:lnTo>
                  <a:pt x="1676641" y="53441"/>
                </a:lnTo>
                <a:lnTo>
                  <a:pt x="1683372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79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07" y="16611"/>
                </a:lnTo>
                <a:lnTo>
                  <a:pt x="1769554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22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688" y="11531"/>
                </a:lnTo>
                <a:lnTo>
                  <a:pt x="1844979" y="12801"/>
                </a:lnTo>
                <a:lnTo>
                  <a:pt x="1836826" y="11531"/>
                </a:lnTo>
                <a:lnTo>
                  <a:pt x="1825586" y="8991"/>
                </a:lnTo>
                <a:lnTo>
                  <a:pt x="1818538" y="7721"/>
                </a:lnTo>
                <a:lnTo>
                  <a:pt x="1805330" y="7721"/>
                </a:lnTo>
                <a:lnTo>
                  <a:pt x="1784959" y="11531"/>
                </a:lnTo>
                <a:lnTo>
                  <a:pt x="1773707" y="12801"/>
                </a:lnTo>
                <a:lnTo>
                  <a:pt x="1762010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05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394" y="6451"/>
                </a:lnTo>
                <a:lnTo>
                  <a:pt x="1721802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71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27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64" y="8991"/>
                </a:lnTo>
                <a:lnTo>
                  <a:pt x="1582064" y="22961"/>
                </a:lnTo>
                <a:lnTo>
                  <a:pt x="1580908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02" y="54711"/>
                </a:lnTo>
                <a:lnTo>
                  <a:pt x="1468856" y="53441"/>
                </a:lnTo>
                <a:lnTo>
                  <a:pt x="1458023" y="52171"/>
                </a:lnTo>
                <a:lnTo>
                  <a:pt x="1428343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41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64" y="22961"/>
                </a:lnTo>
                <a:lnTo>
                  <a:pt x="1582064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02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32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00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46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13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32" y="24231"/>
                </a:lnTo>
                <a:lnTo>
                  <a:pt x="1476730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40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17" y="29311"/>
                </a:lnTo>
                <a:lnTo>
                  <a:pt x="1343101" y="28041"/>
                </a:lnTo>
                <a:lnTo>
                  <a:pt x="1387284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06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13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77" y="17881"/>
                </a:lnTo>
                <a:lnTo>
                  <a:pt x="1198473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24" y="15341"/>
                </a:lnTo>
                <a:lnTo>
                  <a:pt x="1264170" y="14071"/>
                </a:lnTo>
                <a:lnTo>
                  <a:pt x="1285963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21" y="15341"/>
                </a:lnTo>
                <a:lnTo>
                  <a:pt x="1439468" y="12801"/>
                </a:lnTo>
                <a:lnTo>
                  <a:pt x="1418463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49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75" y="8991"/>
                </a:lnTo>
                <a:lnTo>
                  <a:pt x="1380312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23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55" y="8991"/>
                </a:lnTo>
                <a:lnTo>
                  <a:pt x="1148600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44" y="11531"/>
                </a:lnTo>
                <a:lnTo>
                  <a:pt x="1100086" y="10261"/>
                </a:lnTo>
                <a:lnTo>
                  <a:pt x="1084491" y="10261"/>
                </a:lnTo>
                <a:lnTo>
                  <a:pt x="1068768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46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54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889" y="3911"/>
                </a:lnTo>
                <a:lnTo>
                  <a:pt x="912202" y="3911"/>
                </a:lnTo>
                <a:lnTo>
                  <a:pt x="879144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28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76" y="42011"/>
                </a:lnTo>
                <a:lnTo>
                  <a:pt x="90017" y="44551"/>
                </a:lnTo>
                <a:lnTo>
                  <a:pt x="86144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688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69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18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00" y="105511"/>
                </a:lnTo>
                <a:lnTo>
                  <a:pt x="59283" y="108051"/>
                </a:lnTo>
                <a:lnTo>
                  <a:pt x="43522" y="110591"/>
                </a:lnTo>
                <a:lnTo>
                  <a:pt x="31991" y="113131"/>
                </a:lnTo>
                <a:lnTo>
                  <a:pt x="21793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25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24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74" y="119481"/>
                </a:lnTo>
                <a:lnTo>
                  <a:pt x="344830" y="119481"/>
                </a:lnTo>
                <a:lnTo>
                  <a:pt x="458190" y="118211"/>
                </a:lnTo>
                <a:lnTo>
                  <a:pt x="751332" y="118211"/>
                </a:lnTo>
                <a:lnTo>
                  <a:pt x="801357" y="116941"/>
                </a:lnTo>
                <a:lnTo>
                  <a:pt x="951407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54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55" y="116941"/>
                </a:lnTo>
                <a:lnTo>
                  <a:pt x="1898802" y="119481"/>
                </a:lnTo>
                <a:lnTo>
                  <a:pt x="1996401" y="120751"/>
                </a:lnTo>
                <a:lnTo>
                  <a:pt x="2094141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43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57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74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18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20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63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41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20" y="119481"/>
                </a:lnTo>
                <a:lnTo>
                  <a:pt x="2547759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48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4">
                <a:moveTo>
                  <a:pt x="2756852" y="79857"/>
                </a:moveTo>
                <a:lnTo>
                  <a:pt x="2751988" y="79794"/>
                </a:lnTo>
                <a:lnTo>
                  <a:pt x="2749321" y="79933"/>
                </a:lnTo>
                <a:lnTo>
                  <a:pt x="2746108" y="80098"/>
                </a:lnTo>
                <a:lnTo>
                  <a:pt x="2739098" y="78638"/>
                </a:lnTo>
                <a:lnTo>
                  <a:pt x="2740329" y="82410"/>
                </a:lnTo>
                <a:lnTo>
                  <a:pt x="2737916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21" y="82765"/>
                </a:lnTo>
                <a:lnTo>
                  <a:pt x="2750439" y="81686"/>
                </a:lnTo>
                <a:lnTo>
                  <a:pt x="2754185" y="81229"/>
                </a:lnTo>
                <a:lnTo>
                  <a:pt x="2756852" y="79857"/>
                </a:lnTo>
                <a:close/>
              </a:path>
              <a:path w="2865754" h="128904">
                <a:moveTo>
                  <a:pt x="2820327" y="121907"/>
                </a:moveTo>
                <a:lnTo>
                  <a:pt x="2806662" y="120459"/>
                </a:lnTo>
                <a:lnTo>
                  <a:pt x="2792882" y="119240"/>
                </a:lnTo>
                <a:lnTo>
                  <a:pt x="2778658" y="118859"/>
                </a:lnTo>
                <a:lnTo>
                  <a:pt x="2763659" y="119964"/>
                </a:lnTo>
                <a:lnTo>
                  <a:pt x="2778074" y="119964"/>
                </a:lnTo>
                <a:lnTo>
                  <a:pt x="2792133" y="120650"/>
                </a:lnTo>
                <a:lnTo>
                  <a:pt x="2806128" y="121488"/>
                </a:lnTo>
                <a:lnTo>
                  <a:pt x="2820327" y="121907"/>
                </a:lnTo>
                <a:close/>
              </a:path>
              <a:path w="2865754" h="128904">
                <a:moveTo>
                  <a:pt x="2865501" y="59029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77731" y="54876"/>
                </a:lnTo>
                <a:lnTo>
                  <a:pt x="2761513" y="54229"/>
                </a:lnTo>
                <a:lnTo>
                  <a:pt x="2757906" y="54432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290" y="54940"/>
                </a:lnTo>
                <a:lnTo>
                  <a:pt x="2709138" y="53365"/>
                </a:lnTo>
                <a:lnTo>
                  <a:pt x="2689656" y="52311"/>
                </a:lnTo>
                <a:lnTo>
                  <a:pt x="2650121" y="51028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02" y="55562"/>
                </a:lnTo>
                <a:lnTo>
                  <a:pt x="2700388" y="56337"/>
                </a:lnTo>
                <a:lnTo>
                  <a:pt x="2741472" y="57531"/>
                </a:lnTo>
                <a:lnTo>
                  <a:pt x="2865501" y="5902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5262" y="1292828"/>
          <a:ext cx="12966065" cy="293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Using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evidence-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based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research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building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youth 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movements!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Partners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38100" marR="201930" indent="-635" algn="just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spc="-4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s-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coun</a:t>
                      </a:r>
                      <a:r>
                        <a:rPr sz="1300" spc="-4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4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9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4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7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9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choo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1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ne</a:t>
                      </a:r>
                      <a:r>
                        <a:rPr sz="1300" spc="-4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55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k</a:t>
                      </a:r>
                      <a:r>
                        <a:rPr sz="130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110" dirty="0">
                          <a:solidFill>
                            <a:srgbClr val="955F7C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pp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k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. 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av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7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3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3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1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mm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3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1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k</a:t>
                      </a:r>
                      <a:r>
                        <a:rPr sz="1300" spc="-8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3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2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3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.</a:t>
                      </a:r>
                      <a:r>
                        <a:rPr sz="1300" spc="-8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1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f 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9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7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2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11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av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uce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ocu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ks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.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!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3587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in-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depth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feasibility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study across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nine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countries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that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demonstrates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universal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value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in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schools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shares</a:t>
                      </a:r>
                      <a:r>
                        <a:rPr sz="1300" spc="-1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examples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hoc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best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practice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around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world.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Analysis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b="1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independent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youth-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focused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networks.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4019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300" spc="-5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Teach</a:t>
                      </a:r>
                      <a:r>
                        <a:rPr sz="1300" spc="-8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First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UK,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Mastercard 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Foundation’sglobal</a:t>
                      </a:r>
                      <a:r>
                        <a:rPr sz="1300" spc="-2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;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Jacobs</a:t>
                      </a:r>
                      <a:r>
                        <a:rPr sz="1300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Foundation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childhood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education.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b="1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b="1" spc="-3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Impact</a:t>
                      </a:r>
                      <a:r>
                        <a:rPr sz="1300" b="1" spc="-4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Study (2020</a:t>
                      </a:r>
                      <a:r>
                        <a:rPr sz="1300" b="1" spc="-10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–</a:t>
                      </a:r>
                      <a:r>
                        <a:rPr sz="1300" b="1" spc="-8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2022)</a:t>
                      </a:r>
                      <a:r>
                        <a:rPr sz="1300" b="1" spc="-3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report.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277495" indent="-63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study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impact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educators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secondary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schools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data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UK,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Pakistan,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Australia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Kenya.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2279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collaborated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4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other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organisations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(FFK,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FF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UK,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CARE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Pakistan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Ourschool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Australia)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5383" y="4396270"/>
          <a:ext cx="12968605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Tools/Resources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Access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Developed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networks </a:t>
                      </a:r>
                      <a:r>
                        <a:rPr sz="1300" spc="-55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playbook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which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accessible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our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website.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264795" indent="-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Free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resource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containing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that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emerged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participatory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journey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between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practitioners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and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funders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who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develop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social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impact.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4310" y="5525160"/>
          <a:ext cx="12963525" cy="1824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7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Advisory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Consultancy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Partners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610">
                <a:tc>
                  <a:txBody>
                    <a:bodyPr/>
                    <a:lstStyle/>
                    <a:p>
                      <a:pPr marL="38100" marR="594995" indent="-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Supported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design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set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up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dirty="0">
                          <a:latin typeface="DM Sans 18pt 18pt"/>
                          <a:cs typeface="DM Sans 18pt 18pt"/>
                        </a:rPr>
                        <a:t>6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national/regional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chapters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the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Foundation’s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 global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217804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brought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together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former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participants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Foundation’s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diverse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programmes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service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harnessing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transformative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leadership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1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young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people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creation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dignified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fulfilling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work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30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million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youth.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Based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on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inHive’s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feasibility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study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that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 included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in-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person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online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focus</a:t>
                      </a:r>
                      <a:r>
                        <a:rPr sz="1300" b="1" spc="2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groups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interviews,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well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as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global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survey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young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people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made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recommendations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national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chapter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structure.</a:t>
                      </a:r>
                      <a:r>
                        <a:rPr sz="1300" spc="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summary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report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 Mastercard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can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be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found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here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Mastercard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Foundation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0169" y="830487"/>
            <a:ext cx="119297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Please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see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below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examples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how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our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services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support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network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building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with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impact,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in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achieving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better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life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outcomes</a:t>
            </a:r>
            <a:r>
              <a:rPr sz="15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for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dirty="0">
                <a:solidFill>
                  <a:srgbClr val="FFFFFF"/>
                </a:solidFill>
                <a:latin typeface="DMSans18pt-Light"/>
                <a:cs typeface="DMSans18pt-Light"/>
              </a:rPr>
              <a:t>young</a:t>
            </a:r>
            <a:r>
              <a:rPr sz="15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DMSans18pt-Light"/>
                <a:cs typeface="DMSans18pt-Light"/>
              </a:rPr>
              <a:t>people.</a:t>
            </a:r>
            <a:endParaRPr sz="1500">
              <a:latin typeface="DMSans18pt-Light"/>
              <a:cs typeface="DMSans18pt-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94104" y="6133828"/>
            <a:ext cx="911860" cy="911860"/>
            <a:chOff x="9494104" y="6133828"/>
            <a:chExt cx="911860" cy="911860"/>
          </a:xfrm>
        </p:grpSpPr>
        <p:sp>
          <p:nvSpPr>
            <p:cNvPr id="7" name="object 7"/>
            <p:cNvSpPr/>
            <p:nvPr/>
          </p:nvSpPr>
          <p:spPr>
            <a:xfrm>
              <a:off x="9494104" y="6133828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59" h="911859">
                  <a:moveTo>
                    <a:pt x="455726" y="0"/>
                  </a:moveTo>
                  <a:lnTo>
                    <a:pt x="409131" y="2352"/>
                  </a:lnTo>
                  <a:lnTo>
                    <a:pt x="363882" y="9258"/>
                  </a:lnTo>
                  <a:lnTo>
                    <a:pt x="320208" y="20487"/>
                  </a:lnTo>
                  <a:lnTo>
                    <a:pt x="278338" y="35811"/>
                  </a:lnTo>
                  <a:lnTo>
                    <a:pt x="238501" y="55001"/>
                  </a:lnTo>
                  <a:lnTo>
                    <a:pt x="200926" y="77827"/>
                  </a:lnTo>
                  <a:lnTo>
                    <a:pt x="165843" y="104061"/>
                  </a:lnTo>
                  <a:lnTo>
                    <a:pt x="133480" y="133473"/>
                  </a:lnTo>
                  <a:lnTo>
                    <a:pt x="104066" y="165835"/>
                  </a:lnTo>
                  <a:lnTo>
                    <a:pt x="77831" y="200917"/>
                  </a:lnTo>
                  <a:lnTo>
                    <a:pt x="55004" y="238491"/>
                  </a:lnTo>
                  <a:lnTo>
                    <a:pt x="35813" y="278327"/>
                  </a:lnTo>
                  <a:lnTo>
                    <a:pt x="20488" y="320196"/>
                  </a:lnTo>
                  <a:lnTo>
                    <a:pt x="9258" y="363870"/>
                  </a:lnTo>
                  <a:lnTo>
                    <a:pt x="2352" y="409119"/>
                  </a:lnTo>
                  <a:lnTo>
                    <a:pt x="0" y="455714"/>
                  </a:lnTo>
                  <a:lnTo>
                    <a:pt x="2352" y="502308"/>
                  </a:lnTo>
                  <a:lnTo>
                    <a:pt x="9258" y="547557"/>
                  </a:lnTo>
                  <a:lnTo>
                    <a:pt x="20488" y="591231"/>
                  </a:lnTo>
                  <a:lnTo>
                    <a:pt x="35813" y="633100"/>
                  </a:lnTo>
                  <a:lnTo>
                    <a:pt x="55004" y="672936"/>
                  </a:lnTo>
                  <a:lnTo>
                    <a:pt x="77831" y="710510"/>
                  </a:lnTo>
                  <a:lnTo>
                    <a:pt x="104066" y="745592"/>
                  </a:lnTo>
                  <a:lnTo>
                    <a:pt x="133480" y="777954"/>
                  </a:lnTo>
                  <a:lnTo>
                    <a:pt x="165843" y="807366"/>
                  </a:lnTo>
                  <a:lnTo>
                    <a:pt x="200926" y="833600"/>
                  </a:lnTo>
                  <a:lnTo>
                    <a:pt x="238501" y="856426"/>
                  </a:lnTo>
                  <a:lnTo>
                    <a:pt x="278338" y="875616"/>
                  </a:lnTo>
                  <a:lnTo>
                    <a:pt x="320208" y="890940"/>
                  </a:lnTo>
                  <a:lnTo>
                    <a:pt x="363882" y="902169"/>
                  </a:lnTo>
                  <a:lnTo>
                    <a:pt x="409131" y="909075"/>
                  </a:lnTo>
                  <a:lnTo>
                    <a:pt x="455726" y="911428"/>
                  </a:lnTo>
                  <a:lnTo>
                    <a:pt x="502319" y="909075"/>
                  </a:lnTo>
                  <a:lnTo>
                    <a:pt x="547566" y="902169"/>
                  </a:lnTo>
                  <a:lnTo>
                    <a:pt x="591239" y="890940"/>
                  </a:lnTo>
                  <a:lnTo>
                    <a:pt x="633107" y="875616"/>
                  </a:lnTo>
                  <a:lnTo>
                    <a:pt x="672943" y="856426"/>
                  </a:lnTo>
                  <a:lnTo>
                    <a:pt x="710517" y="833600"/>
                  </a:lnTo>
                  <a:lnTo>
                    <a:pt x="745599" y="807366"/>
                  </a:lnTo>
                  <a:lnTo>
                    <a:pt x="777962" y="777954"/>
                  </a:lnTo>
                  <a:lnTo>
                    <a:pt x="807375" y="745592"/>
                  </a:lnTo>
                  <a:lnTo>
                    <a:pt x="833609" y="710510"/>
                  </a:lnTo>
                  <a:lnTo>
                    <a:pt x="856437" y="672936"/>
                  </a:lnTo>
                  <a:lnTo>
                    <a:pt x="875627" y="633100"/>
                  </a:lnTo>
                  <a:lnTo>
                    <a:pt x="890952" y="591231"/>
                  </a:lnTo>
                  <a:lnTo>
                    <a:pt x="902182" y="547557"/>
                  </a:lnTo>
                  <a:lnTo>
                    <a:pt x="909088" y="502308"/>
                  </a:lnTo>
                  <a:lnTo>
                    <a:pt x="911440" y="455714"/>
                  </a:lnTo>
                  <a:lnTo>
                    <a:pt x="909088" y="409119"/>
                  </a:lnTo>
                  <a:lnTo>
                    <a:pt x="902182" y="363870"/>
                  </a:lnTo>
                  <a:lnTo>
                    <a:pt x="890952" y="320196"/>
                  </a:lnTo>
                  <a:lnTo>
                    <a:pt x="875627" y="278327"/>
                  </a:lnTo>
                  <a:lnTo>
                    <a:pt x="856437" y="238491"/>
                  </a:lnTo>
                  <a:lnTo>
                    <a:pt x="833609" y="200917"/>
                  </a:lnTo>
                  <a:lnTo>
                    <a:pt x="807375" y="165835"/>
                  </a:lnTo>
                  <a:lnTo>
                    <a:pt x="777962" y="133473"/>
                  </a:lnTo>
                  <a:lnTo>
                    <a:pt x="745599" y="104061"/>
                  </a:lnTo>
                  <a:lnTo>
                    <a:pt x="710517" y="77827"/>
                  </a:lnTo>
                  <a:lnTo>
                    <a:pt x="672943" y="55001"/>
                  </a:lnTo>
                  <a:lnTo>
                    <a:pt x="633107" y="35811"/>
                  </a:lnTo>
                  <a:lnTo>
                    <a:pt x="591239" y="20487"/>
                  </a:lnTo>
                  <a:lnTo>
                    <a:pt x="547566" y="9258"/>
                  </a:lnTo>
                  <a:lnTo>
                    <a:pt x="502319" y="2352"/>
                  </a:lnTo>
                  <a:lnTo>
                    <a:pt x="4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9008" y="6289105"/>
              <a:ext cx="661636" cy="6616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994" y="714629"/>
          <a:ext cx="12963525" cy="665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Advisory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Consultancy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Partners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Documenting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Good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Practices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7465" marR="52705">
                        <a:lnSpc>
                          <a:spcPct val="100000"/>
                        </a:lnSpc>
                      </a:pP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FAWE,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regional,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pan-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African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organisation,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which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focuses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women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education.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organisation,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brings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together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30+ national</a:t>
                      </a:r>
                      <a:r>
                        <a:rPr sz="1300" b="1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member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chapters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under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 regional</a:t>
                      </a:r>
                      <a:r>
                        <a:rPr sz="1300" b="1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secretariat.</a:t>
                      </a:r>
                      <a:r>
                        <a:rPr sz="1300" b="1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InHive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helped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assessed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needs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their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alumni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clarifiedthe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purpose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vision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well</a:t>
                      </a:r>
                      <a:r>
                        <a:rPr sz="1300" spc="3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its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communication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and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engagement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strategies.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Part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our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workplan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achieve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this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has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been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identification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good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practices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within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facilitating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cross-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Forum</a:t>
                      </a:r>
                      <a:r>
                        <a:rPr sz="1300" b="1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b="1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African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Women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Educationalists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(FAWE)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49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DEI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5" dirty="0">
                          <a:latin typeface="DM Sans 18pt 18pt"/>
                          <a:cs typeface="DM Sans 18pt 18pt"/>
                        </a:rPr>
                        <a:t>women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empowerment: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“The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Role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Model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Effect: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Increasing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Girls’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Participation 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Education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Rural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Pakistan”.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158115" indent="-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InHive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worked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Pakistan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Change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Advocates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(PYCA)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implementing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girls’</a:t>
                      </a:r>
                      <a:r>
                        <a:rPr sz="1300" spc="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empowerment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project.We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mobilized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supported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group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young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educated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female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volunteers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serve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role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models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for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over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3,000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students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their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former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secondary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schools.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project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included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setting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up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3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these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schools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systematically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mobilize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other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mentors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provide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schools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each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other.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735" marR="90805" indent="-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PYCA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co-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developed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unique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training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methodology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curriculum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recruited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women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seven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school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communities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various</a:t>
                      </a:r>
                      <a:r>
                        <a:rPr sz="1300" spc="-1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districts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Pakistan.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female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role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models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that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they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mobilized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are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expected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help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shift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perceptions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importance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girls’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education</a:t>
                      </a:r>
                      <a:r>
                        <a:rPr sz="1300" spc="3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enable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more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girls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complete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schooling.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76835" indent="-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projectgoals included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mobilizing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policymakers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raising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awareness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of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key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education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sector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stakeholders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by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sharing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results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of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project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story-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telling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campaigns.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convened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various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stakeholders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explore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intersections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gender,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marriage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exclusion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Pakistan.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!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Pakistan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Change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Advocates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(PYCA)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8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Creating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safe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 spaces 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 sustainable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network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models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231775">
                        <a:lnSpc>
                          <a:spcPct val="100000"/>
                        </a:lnSpc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are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using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innovative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models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strengthen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build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upon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work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already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done,</a:t>
                      </a:r>
                      <a:r>
                        <a:rPr sz="1300" spc="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sustain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empowerment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young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volunteers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and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structures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within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their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former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schools.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PYCA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and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inHive,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volunteers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are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establishing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Talking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Circles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their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schools.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This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will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especially</a:t>
                      </a:r>
                      <a:r>
                        <a:rPr sz="1300" spc="2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include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students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who</a:t>
                      </a:r>
                      <a:r>
                        <a:rPr sz="1300" spc="-114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might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be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facing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challenges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school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or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at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home.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While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one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hand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meeting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circles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will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help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build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community,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resolve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conﬂict,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and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learn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interactively,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other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hand,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this</a:t>
                      </a:r>
                      <a:r>
                        <a:rPr sz="1300" spc="-1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weekly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activity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will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serve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problem-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solving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spaces,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helping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identify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issues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possible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actions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make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school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environment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safer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more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nurturing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students.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Pakistan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b="1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Change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Advocates</a:t>
                      </a:r>
                      <a:r>
                        <a:rPr sz="1300" b="1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(PYCA)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585304" y="1373341"/>
            <a:ext cx="911860" cy="911860"/>
            <a:chOff x="9585304" y="1373341"/>
            <a:chExt cx="911860" cy="911860"/>
          </a:xfrm>
        </p:grpSpPr>
        <p:sp>
          <p:nvSpPr>
            <p:cNvPr id="4" name="object 4"/>
            <p:cNvSpPr/>
            <p:nvPr/>
          </p:nvSpPr>
          <p:spPr>
            <a:xfrm>
              <a:off x="9585304" y="1373341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59" h="911860">
                  <a:moveTo>
                    <a:pt x="455726" y="0"/>
                  </a:moveTo>
                  <a:lnTo>
                    <a:pt x="409131" y="2352"/>
                  </a:lnTo>
                  <a:lnTo>
                    <a:pt x="363882" y="9258"/>
                  </a:lnTo>
                  <a:lnTo>
                    <a:pt x="320208" y="20487"/>
                  </a:lnTo>
                  <a:lnTo>
                    <a:pt x="278338" y="35811"/>
                  </a:lnTo>
                  <a:lnTo>
                    <a:pt x="238501" y="55001"/>
                  </a:lnTo>
                  <a:lnTo>
                    <a:pt x="200926" y="77827"/>
                  </a:lnTo>
                  <a:lnTo>
                    <a:pt x="165843" y="104061"/>
                  </a:lnTo>
                  <a:lnTo>
                    <a:pt x="133480" y="133473"/>
                  </a:lnTo>
                  <a:lnTo>
                    <a:pt x="104066" y="165835"/>
                  </a:lnTo>
                  <a:lnTo>
                    <a:pt x="77831" y="200917"/>
                  </a:lnTo>
                  <a:lnTo>
                    <a:pt x="55004" y="238491"/>
                  </a:lnTo>
                  <a:lnTo>
                    <a:pt x="35813" y="278327"/>
                  </a:lnTo>
                  <a:lnTo>
                    <a:pt x="20488" y="320196"/>
                  </a:lnTo>
                  <a:lnTo>
                    <a:pt x="9258" y="363870"/>
                  </a:lnTo>
                  <a:lnTo>
                    <a:pt x="2352" y="409119"/>
                  </a:lnTo>
                  <a:lnTo>
                    <a:pt x="0" y="455714"/>
                  </a:lnTo>
                  <a:lnTo>
                    <a:pt x="2352" y="502308"/>
                  </a:lnTo>
                  <a:lnTo>
                    <a:pt x="9258" y="547557"/>
                  </a:lnTo>
                  <a:lnTo>
                    <a:pt x="20488" y="591231"/>
                  </a:lnTo>
                  <a:lnTo>
                    <a:pt x="35813" y="633100"/>
                  </a:lnTo>
                  <a:lnTo>
                    <a:pt x="55004" y="672936"/>
                  </a:lnTo>
                  <a:lnTo>
                    <a:pt x="77831" y="710510"/>
                  </a:lnTo>
                  <a:lnTo>
                    <a:pt x="104066" y="745592"/>
                  </a:lnTo>
                  <a:lnTo>
                    <a:pt x="133480" y="777954"/>
                  </a:lnTo>
                  <a:lnTo>
                    <a:pt x="165843" y="807366"/>
                  </a:lnTo>
                  <a:lnTo>
                    <a:pt x="200926" y="833600"/>
                  </a:lnTo>
                  <a:lnTo>
                    <a:pt x="238501" y="856426"/>
                  </a:lnTo>
                  <a:lnTo>
                    <a:pt x="278338" y="875616"/>
                  </a:lnTo>
                  <a:lnTo>
                    <a:pt x="320208" y="890940"/>
                  </a:lnTo>
                  <a:lnTo>
                    <a:pt x="363882" y="902169"/>
                  </a:lnTo>
                  <a:lnTo>
                    <a:pt x="409131" y="909075"/>
                  </a:lnTo>
                  <a:lnTo>
                    <a:pt x="455726" y="911428"/>
                  </a:lnTo>
                  <a:lnTo>
                    <a:pt x="502319" y="909075"/>
                  </a:lnTo>
                  <a:lnTo>
                    <a:pt x="547566" y="902169"/>
                  </a:lnTo>
                  <a:lnTo>
                    <a:pt x="591239" y="890940"/>
                  </a:lnTo>
                  <a:lnTo>
                    <a:pt x="633107" y="875616"/>
                  </a:lnTo>
                  <a:lnTo>
                    <a:pt x="672943" y="856426"/>
                  </a:lnTo>
                  <a:lnTo>
                    <a:pt x="710517" y="833600"/>
                  </a:lnTo>
                  <a:lnTo>
                    <a:pt x="745599" y="807366"/>
                  </a:lnTo>
                  <a:lnTo>
                    <a:pt x="777962" y="777954"/>
                  </a:lnTo>
                  <a:lnTo>
                    <a:pt x="807375" y="745592"/>
                  </a:lnTo>
                  <a:lnTo>
                    <a:pt x="833609" y="710510"/>
                  </a:lnTo>
                  <a:lnTo>
                    <a:pt x="856437" y="672936"/>
                  </a:lnTo>
                  <a:lnTo>
                    <a:pt x="875627" y="633100"/>
                  </a:lnTo>
                  <a:lnTo>
                    <a:pt x="890952" y="591231"/>
                  </a:lnTo>
                  <a:lnTo>
                    <a:pt x="902182" y="547557"/>
                  </a:lnTo>
                  <a:lnTo>
                    <a:pt x="909088" y="502308"/>
                  </a:lnTo>
                  <a:lnTo>
                    <a:pt x="911440" y="455714"/>
                  </a:lnTo>
                  <a:lnTo>
                    <a:pt x="909088" y="409119"/>
                  </a:lnTo>
                  <a:lnTo>
                    <a:pt x="902182" y="363870"/>
                  </a:lnTo>
                  <a:lnTo>
                    <a:pt x="890952" y="320196"/>
                  </a:lnTo>
                  <a:lnTo>
                    <a:pt x="875627" y="278327"/>
                  </a:lnTo>
                  <a:lnTo>
                    <a:pt x="856437" y="238491"/>
                  </a:lnTo>
                  <a:lnTo>
                    <a:pt x="833609" y="200917"/>
                  </a:lnTo>
                  <a:lnTo>
                    <a:pt x="807375" y="165835"/>
                  </a:lnTo>
                  <a:lnTo>
                    <a:pt x="777962" y="133473"/>
                  </a:lnTo>
                  <a:lnTo>
                    <a:pt x="745599" y="104061"/>
                  </a:lnTo>
                  <a:lnTo>
                    <a:pt x="710517" y="77827"/>
                  </a:lnTo>
                  <a:lnTo>
                    <a:pt x="672943" y="55001"/>
                  </a:lnTo>
                  <a:lnTo>
                    <a:pt x="633107" y="35811"/>
                  </a:lnTo>
                  <a:lnTo>
                    <a:pt x="591239" y="20487"/>
                  </a:lnTo>
                  <a:lnTo>
                    <a:pt x="547566" y="9258"/>
                  </a:lnTo>
                  <a:lnTo>
                    <a:pt x="502319" y="2352"/>
                  </a:lnTo>
                  <a:lnTo>
                    <a:pt x="4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41992" y="1506427"/>
              <a:ext cx="598070" cy="61911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585304" y="2798417"/>
            <a:ext cx="911860" cy="911860"/>
            <a:chOff x="9585304" y="2798417"/>
            <a:chExt cx="911860" cy="911860"/>
          </a:xfrm>
        </p:grpSpPr>
        <p:sp>
          <p:nvSpPr>
            <p:cNvPr id="7" name="object 7"/>
            <p:cNvSpPr/>
            <p:nvPr/>
          </p:nvSpPr>
          <p:spPr>
            <a:xfrm>
              <a:off x="9585304" y="2798417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59" h="911860">
                  <a:moveTo>
                    <a:pt x="455726" y="0"/>
                  </a:moveTo>
                  <a:lnTo>
                    <a:pt x="409131" y="2352"/>
                  </a:lnTo>
                  <a:lnTo>
                    <a:pt x="363882" y="9258"/>
                  </a:lnTo>
                  <a:lnTo>
                    <a:pt x="320208" y="20487"/>
                  </a:lnTo>
                  <a:lnTo>
                    <a:pt x="278338" y="35811"/>
                  </a:lnTo>
                  <a:lnTo>
                    <a:pt x="238501" y="55001"/>
                  </a:lnTo>
                  <a:lnTo>
                    <a:pt x="200926" y="77827"/>
                  </a:lnTo>
                  <a:lnTo>
                    <a:pt x="165843" y="104061"/>
                  </a:lnTo>
                  <a:lnTo>
                    <a:pt x="133480" y="133473"/>
                  </a:lnTo>
                  <a:lnTo>
                    <a:pt x="104066" y="165835"/>
                  </a:lnTo>
                  <a:lnTo>
                    <a:pt x="77831" y="200917"/>
                  </a:lnTo>
                  <a:lnTo>
                    <a:pt x="55004" y="238491"/>
                  </a:lnTo>
                  <a:lnTo>
                    <a:pt x="35813" y="278327"/>
                  </a:lnTo>
                  <a:lnTo>
                    <a:pt x="20488" y="320196"/>
                  </a:lnTo>
                  <a:lnTo>
                    <a:pt x="9258" y="363870"/>
                  </a:lnTo>
                  <a:lnTo>
                    <a:pt x="2352" y="409119"/>
                  </a:lnTo>
                  <a:lnTo>
                    <a:pt x="0" y="455714"/>
                  </a:lnTo>
                  <a:lnTo>
                    <a:pt x="2352" y="502308"/>
                  </a:lnTo>
                  <a:lnTo>
                    <a:pt x="9258" y="547557"/>
                  </a:lnTo>
                  <a:lnTo>
                    <a:pt x="20488" y="591231"/>
                  </a:lnTo>
                  <a:lnTo>
                    <a:pt x="35813" y="633100"/>
                  </a:lnTo>
                  <a:lnTo>
                    <a:pt x="55004" y="672936"/>
                  </a:lnTo>
                  <a:lnTo>
                    <a:pt x="77831" y="710510"/>
                  </a:lnTo>
                  <a:lnTo>
                    <a:pt x="104066" y="745592"/>
                  </a:lnTo>
                  <a:lnTo>
                    <a:pt x="133480" y="777954"/>
                  </a:lnTo>
                  <a:lnTo>
                    <a:pt x="165843" y="807366"/>
                  </a:lnTo>
                  <a:lnTo>
                    <a:pt x="200926" y="833600"/>
                  </a:lnTo>
                  <a:lnTo>
                    <a:pt x="238501" y="856426"/>
                  </a:lnTo>
                  <a:lnTo>
                    <a:pt x="278338" y="875616"/>
                  </a:lnTo>
                  <a:lnTo>
                    <a:pt x="320208" y="890940"/>
                  </a:lnTo>
                  <a:lnTo>
                    <a:pt x="363882" y="902169"/>
                  </a:lnTo>
                  <a:lnTo>
                    <a:pt x="409131" y="909075"/>
                  </a:lnTo>
                  <a:lnTo>
                    <a:pt x="455726" y="911428"/>
                  </a:lnTo>
                  <a:lnTo>
                    <a:pt x="502319" y="909075"/>
                  </a:lnTo>
                  <a:lnTo>
                    <a:pt x="547566" y="902169"/>
                  </a:lnTo>
                  <a:lnTo>
                    <a:pt x="591239" y="890940"/>
                  </a:lnTo>
                  <a:lnTo>
                    <a:pt x="633107" y="875616"/>
                  </a:lnTo>
                  <a:lnTo>
                    <a:pt x="672943" y="856426"/>
                  </a:lnTo>
                  <a:lnTo>
                    <a:pt x="710517" y="833600"/>
                  </a:lnTo>
                  <a:lnTo>
                    <a:pt x="745599" y="807366"/>
                  </a:lnTo>
                  <a:lnTo>
                    <a:pt x="777962" y="777954"/>
                  </a:lnTo>
                  <a:lnTo>
                    <a:pt x="807375" y="745592"/>
                  </a:lnTo>
                  <a:lnTo>
                    <a:pt x="833609" y="710510"/>
                  </a:lnTo>
                  <a:lnTo>
                    <a:pt x="856437" y="672936"/>
                  </a:lnTo>
                  <a:lnTo>
                    <a:pt x="875627" y="633100"/>
                  </a:lnTo>
                  <a:lnTo>
                    <a:pt x="890952" y="591231"/>
                  </a:lnTo>
                  <a:lnTo>
                    <a:pt x="902182" y="547557"/>
                  </a:lnTo>
                  <a:lnTo>
                    <a:pt x="909088" y="502308"/>
                  </a:lnTo>
                  <a:lnTo>
                    <a:pt x="911440" y="455714"/>
                  </a:lnTo>
                  <a:lnTo>
                    <a:pt x="909088" y="409119"/>
                  </a:lnTo>
                  <a:lnTo>
                    <a:pt x="902182" y="363870"/>
                  </a:lnTo>
                  <a:lnTo>
                    <a:pt x="890952" y="320196"/>
                  </a:lnTo>
                  <a:lnTo>
                    <a:pt x="875627" y="278327"/>
                  </a:lnTo>
                  <a:lnTo>
                    <a:pt x="856437" y="238491"/>
                  </a:lnTo>
                  <a:lnTo>
                    <a:pt x="833609" y="200917"/>
                  </a:lnTo>
                  <a:lnTo>
                    <a:pt x="807375" y="165835"/>
                  </a:lnTo>
                  <a:lnTo>
                    <a:pt x="777962" y="133473"/>
                  </a:lnTo>
                  <a:lnTo>
                    <a:pt x="745599" y="104061"/>
                  </a:lnTo>
                  <a:lnTo>
                    <a:pt x="710517" y="77827"/>
                  </a:lnTo>
                  <a:lnTo>
                    <a:pt x="672943" y="55001"/>
                  </a:lnTo>
                  <a:lnTo>
                    <a:pt x="633107" y="35811"/>
                  </a:lnTo>
                  <a:lnTo>
                    <a:pt x="591239" y="20487"/>
                  </a:lnTo>
                  <a:lnTo>
                    <a:pt x="547566" y="9258"/>
                  </a:lnTo>
                  <a:lnTo>
                    <a:pt x="502319" y="2352"/>
                  </a:lnTo>
                  <a:lnTo>
                    <a:pt x="4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114" y="2911046"/>
              <a:ext cx="421821" cy="6861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585304" y="5805387"/>
            <a:ext cx="911860" cy="911860"/>
            <a:chOff x="9585304" y="5805387"/>
            <a:chExt cx="911860" cy="911860"/>
          </a:xfrm>
        </p:grpSpPr>
        <p:sp>
          <p:nvSpPr>
            <p:cNvPr id="10" name="object 10"/>
            <p:cNvSpPr/>
            <p:nvPr/>
          </p:nvSpPr>
          <p:spPr>
            <a:xfrm>
              <a:off x="9585304" y="5805387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59" h="911859">
                  <a:moveTo>
                    <a:pt x="455726" y="0"/>
                  </a:moveTo>
                  <a:lnTo>
                    <a:pt x="409131" y="2352"/>
                  </a:lnTo>
                  <a:lnTo>
                    <a:pt x="363882" y="9258"/>
                  </a:lnTo>
                  <a:lnTo>
                    <a:pt x="320208" y="20487"/>
                  </a:lnTo>
                  <a:lnTo>
                    <a:pt x="278338" y="35811"/>
                  </a:lnTo>
                  <a:lnTo>
                    <a:pt x="238501" y="55001"/>
                  </a:lnTo>
                  <a:lnTo>
                    <a:pt x="200926" y="77827"/>
                  </a:lnTo>
                  <a:lnTo>
                    <a:pt x="165843" y="104061"/>
                  </a:lnTo>
                  <a:lnTo>
                    <a:pt x="133480" y="133473"/>
                  </a:lnTo>
                  <a:lnTo>
                    <a:pt x="104066" y="165835"/>
                  </a:lnTo>
                  <a:lnTo>
                    <a:pt x="77831" y="200917"/>
                  </a:lnTo>
                  <a:lnTo>
                    <a:pt x="55004" y="238491"/>
                  </a:lnTo>
                  <a:lnTo>
                    <a:pt x="35813" y="278327"/>
                  </a:lnTo>
                  <a:lnTo>
                    <a:pt x="20488" y="320196"/>
                  </a:lnTo>
                  <a:lnTo>
                    <a:pt x="9258" y="363870"/>
                  </a:lnTo>
                  <a:lnTo>
                    <a:pt x="2352" y="409119"/>
                  </a:lnTo>
                  <a:lnTo>
                    <a:pt x="0" y="455714"/>
                  </a:lnTo>
                  <a:lnTo>
                    <a:pt x="2352" y="502308"/>
                  </a:lnTo>
                  <a:lnTo>
                    <a:pt x="9258" y="547557"/>
                  </a:lnTo>
                  <a:lnTo>
                    <a:pt x="20488" y="591231"/>
                  </a:lnTo>
                  <a:lnTo>
                    <a:pt x="35813" y="633100"/>
                  </a:lnTo>
                  <a:lnTo>
                    <a:pt x="55004" y="672936"/>
                  </a:lnTo>
                  <a:lnTo>
                    <a:pt x="77831" y="710510"/>
                  </a:lnTo>
                  <a:lnTo>
                    <a:pt x="104066" y="745592"/>
                  </a:lnTo>
                  <a:lnTo>
                    <a:pt x="133480" y="777954"/>
                  </a:lnTo>
                  <a:lnTo>
                    <a:pt x="165843" y="807366"/>
                  </a:lnTo>
                  <a:lnTo>
                    <a:pt x="200926" y="833600"/>
                  </a:lnTo>
                  <a:lnTo>
                    <a:pt x="238501" y="856426"/>
                  </a:lnTo>
                  <a:lnTo>
                    <a:pt x="278338" y="875616"/>
                  </a:lnTo>
                  <a:lnTo>
                    <a:pt x="320208" y="890940"/>
                  </a:lnTo>
                  <a:lnTo>
                    <a:pt x="363882" y="902169"/>
                  </a:lnTo>
                  <a:lnTo>
                    <a:pt x="409131" y="909075"/>
                  </a:lnTo>
                  <a:lnTo>
                    <a:pt x="455726" y="911428"/>
                  </a:lnTo>
                  <a:lnTo>
                    <a:pt x="502319" y="909075"/>
                  </a:lnTo>
                  <a:lnTo>
                    <a:pt x="547566" y="902169"/>
                  </a:lnTo>
                  <a:lnTo>
                    <a:pt x="591239" y="890940"/>
                  </a:lnTo>
                  <a:lnTo>
                    <a:pt x="633107" y="875616"/>
                  </a:lnTo>
                  <a:lnTo>
                    <a:pt x="672943" y="856426"/>
                  </a:lnTo>
                  <a:lnTo>
                    <a:pt x="710517" y="833600"/>
                  </a:lnTo>
                  <a:lnTo>
                    <a:pt x="745599" y="807366"/>
                  </a:lnTo>
                  <a:lnTo>
                    <a:pt x="777962" y="777954"/>
                  </a:lnTo>
                  <a:lnTo>
                    <a:pt x="807375" y="745592"/>
                  </a:lnTo>
                  <a:lnTo>
                    <a:pt x="833609" y="710510"/>
                  </a:lnTo>
                  <a:lnTo>
                    <a:pt x="856437" y="672936"/>
                  </a:lnTo>
                  <a:lnTo>
                    <a:pt x="875627" y="633100"/>
                  </a:lnTo>
                  <a:lnTo>
                    <a:pt x="890952" y="591231"/>
                  </a:lnTo>
                  <a:lnTo>
                    <a:pt x="902182" y="547557"/>
                  </a:lnTo>
                  <a:lnTo>
                    <a:pt x="909088" y="502308"/>
                  </a:lnTo>
                  <a:lnTo>
                    <a:pt x="911440" y="455714"/>
                  </a:lnTo>
                  <a:lnTo>
                    <a:pt x="909088" y="409119"/>
                  </a:lnTo>
                  <a:lnTo>
                    <a:pt x="902182" y="363870"/>
                  </a:lnTo>
                  <a:lnTo>
                    <a:pt x="890952" y="320196"/>
                  </a:lnTo>
                  <a:lnTo>
                    <a:pt x="875627" y="278327"/>
                  </a:lnTo>
                  <a:lnTo>
                    <a:pt x="856437" y="238491"/>
                  </a:lnTo>
                  <a:lnTo>
                    <a:pt x="833609" y="200917"/>
                  </a:lnTo>
                  <a:lnTo>
                    <a:pt x="807375" y="165835"/>
                  </a:lnTo>
                  <a:lnTo>
                    <a:pt x="777962" y="133473"/>
                  </a:lnTo>
                  <a:lnTo>
                    <a:pt x="745599" y="104061"/>
                  </a:lnTo>
                  <a:lnTo>
                    <a:pt x="710517" y="77827"/>
                  </a:lnTo>
                  <a:lnTo>
                    <a:pt x="672943" y="55001"/>
                  </a:lnTo>
                  <a:lnTo>
                    <a:pt x="633107" y="35811"/>
                  </a:lnTo>
                  <a:lnTo>
                    <a:pt x="591239" y="20487"/>
                  </a:lnTo>
                  <a:lnTo>
                    <a:pt x="547566" y="9258"/>
                  </a:lnTo>
                  <a:lnTo>
                    <a:pt x="502319" y="2352"/>
                  </a:lnTo>
                  <a:lnTo>
                    <a:pt x="4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114" y="5918015"/>
              <a:ext cx="421821" cy="68617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4609" y="2735796"/>
          <a:ext cx="12958445" cy="4613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5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Convening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connecting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networks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3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stakeholders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Convening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serving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youth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970">
                <a:tc>
                  <a:txBody>
                    <a:bodyPr/>
                    <a:lstStyle/>
                    <a:p>
                      <a:pPr marL="38100" algn="just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Established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Platform: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Nexus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287020" indent="-635" algn="just">
                        <a:lnSpc>
                          <a:spcPct val="100000"/>
                        </a:lnSpc>
                      </a:pP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x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1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2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0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+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ho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k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ec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1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000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00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0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u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.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z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w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k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m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av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1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p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ec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ocu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gag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h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oc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v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algn="just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Nexus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online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platform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(launched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February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2023)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will: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Host</a:t>
                      </a:r>
                      <a:r>
                        <a:rPr sz="1300" spc="-3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any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resources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toolkits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that</a:t>
                      </a:r>
                      <a:r>
                        <a:rPr sz="1300" spc="-3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share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Accommodate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forum</a:t>
                      </a:r>
                      <a:r>
                        <a:rPr sz="1300" spc="-9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where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can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discuss</a:t>
                      </a:r>
                      <a:r>
                        <a:rPr sz="1300" spc="-4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chosen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topics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Connect</a:t>
                      </a:r>
                      <a:r>
                        <a:rPr sz="1300" spc="-4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directly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one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another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Display</a:t>
                      </a: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shared</a:t>
                      </a:r>
                      <a:r>
                        <a:rPr sz="1300" spc="-7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calendar</a:t>
                      </a:r>
                      <a:r>
                        <a:rPr sz="1300" spc="-4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that </a:t>
                      </a:r>
                      <a:r>
                        <a:rPr sz="1300" spc="-3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will</a:t>
                      </a:r>
                      <a:r>
                        <a:rPr sz="1300" spc="-2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show</a:t>
                      </a:r>
                      <a:r>
                        <a:rPr sz="1300" spc="-9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all</a:t>
                      </a:r>
                      <a:r>
                        <a:rPr sz="1300" spc="-2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upcoming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events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online 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courses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2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shared</a:t>
                      </a:r>
                      <a:r>
                        <a:rPr sz="1300" spc="-6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learnings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172085" indent="-127635">
                        <a:lnSpc>
                          <a:spcPct val="100000"/>
                        </a:lnSpc>
                        <a:buChar char="•"/>
                        <a:tabLst>
                          <a:tab pos="172720" algn="l"/>
                        </a:tabLst>
                      </a:pP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Accommodate</a:t>
                      </a:r>
                      <a:r>
                        <a:rPr sz="1300" spc="-8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our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Clusters,</a:t>
                      </a:r>
                      <a:r>
                        <a:rPr sz="1300" spc="-2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each</a:t>
                      </a: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7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their </a:t>
                      </a:r>
                      <a:r>
                        <a:rPr sz="1300" spc="-5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own</a:t>
                      </a:r>
                      <a:r>
                        <a:rPr sz="1300" spc="-65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1F1F1F"/>
                          </a:solidFill>
                          <a:latin typeface="DM Sans 18pt 18pt"/>
                          <a:cs typeface="DM Sans 18pt 18pt"/>
                        </a:rPr>
                        <a:t>feed.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Nexus</a:t>
                      </a:r>
                      <a:r>
                        <a:rPr sz="1300" spc="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include</a:t>
                      </a:r>
                      <a:r>
                        <a:rPr sz="1300" spc="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spc="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education-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focused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like</a:t>
                      </a:r>
                      <a:r>
                        <a:rPr sz="1300" spc="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Teach</a:t>
                      </a:r>
                      <a:r>
                        <a:rPr sz="1300" spc="9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10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All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WISE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Big</a:t>
                      </a:r>
                      <a:r>
                        <a:rPr sz="1300" spc="9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Picture 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;</a:t>
                      </a:r>
                      <a:r>
                        <a:rPr sz="1300" spc="1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1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young</a:t>
                      </a:r>
                      <a:r>
                        <a:rPr sz="1300" spc="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leaders</a:t>
                      </a:r>
                      <a:r>
                        <a:rPr sz="1300" spc="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entrepreneurs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like</a:t>
                      </a:r>
                      <a:r>
                        <a:rPr sz="1300" spc="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12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Clinton</a:t>
                      </a:r>
                      <a:r>
                        <a:rPr sz="1300" spc="1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204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ChangemakerXchange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4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Africa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2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Leaders</a:t>
                      </a:r>
                      <a:r>
                        <a:rPr sz="1300" spc="-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Forum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Columba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Leadership</a:t>
                      </a:r>
                      <a:r>
                        <a:rPr sz="1300" spc="-2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Youth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Alumni</a:t>
                      </a:r>
                      <a:r>
                        <a:rPr sz="1300" spc="-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;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local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like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Nirantar</a:t>
                      </a:r>
                      <a:r>
                        <a:rPr sz="1300" spc="-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Trust</a:t>
                      </a:r>
                      <a:r>
                        <a:rPr sz="1300" spc="-3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India,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OurSchool</a:t>
                      </a:r>
                      <a:r>
                        <a:rPr sz="1300" spc="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Australia;</a:t>
                      </a:r>
                      <a:r>
                        <a:rPr sz="1300" spc="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topic-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focused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youth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like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spc="-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Interfaith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Youth </a:t>
                      </a:r>
                      <a:r>
                        <a:rPr sz="1300" spc="-7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Movement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Ignite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Philanthropy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End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Violence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against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Children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.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CIVICUS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member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Nexus.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!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53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Covening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event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7465" marR="61594" indent="-635">
                        <a:lnSpc>
                          <a:spcPct val="100000"/>
                        </a:lnSpc>
                      </a:pP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May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2022,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hosted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first-of-its-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kind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ENACT!</a:t>
                      </a:r>
                      <a:r>
                        <a:rPr sz="1300" spc="-2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festival</a:t>
                      </a:r>
                      <a:r>
                        <a:rPr sz="1300" spc="-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which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engaged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over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100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speakers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30+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countries,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reaching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over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1,200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people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over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100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countries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that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communities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or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around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globe.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571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Many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these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were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youth-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oriented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well,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such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Young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UN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Restless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Development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Reach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Change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and the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International</a:t>
                      </a:r>
                      <a:r>
                        <a:rPr sz="1300" spc="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3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name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few.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!</a:t>
                      </a:r>
                      <a:r>
                        <a:rPr sz="13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inHive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itself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actively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participates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collaborates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with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many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youth-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focused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networks,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such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as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Tamarack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Institute’s</a:t>
                      </a:r>
                      <a:r>
                        <a:rPr sz="1300" spc="-2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Futures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Global</a:t>
                      </a:r>
                      <a:r>
                        <a:rPr sz="1300" spc="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Shapers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,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Catalyst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2030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Possibilists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HundrED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IREX,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many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other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that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serve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youth.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1987" y="713651"/>
          <a:ext cx="12962890" cy="176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5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Advisory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Consultancy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Partners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00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career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changers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into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teaching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80010" indent="-635">
                        <a:lnSpc>
                          <a:spcPct val="100000"/>
                        </a:lnSpc>
                      </a:pP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Based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inHive’s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initial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assessment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Network,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Now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Teach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implemented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several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key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priority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recommendations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to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foster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1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inclusive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transformative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community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Now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Teachers.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inHive’s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support,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this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included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supporting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Now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Teachers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articulate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Networks’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vision,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organizing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Steering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Committee</a:t>
                      </a:r>
                      <a:r>
                        <a:rPr sz="1300" spc="3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strengthen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members’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voice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ownership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Network’s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agenda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developing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internal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practices,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capacities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1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mindsets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that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will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enable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to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become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engaging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community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its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sector-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wide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social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impact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actor.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Now</a:t>
                      </a:r>
                      <a:r>
                        <a:rPr sz="1300" b="1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Teach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476794" y="1364191"/>
            <a:ext cx="911860" cy="911860"/>
            <a:chOff x="9476794" y="1364191"/>
            <a:chExt cx="911860" cy="911860"/>
          </a:xfrm>
        </p:grpSpPr>
        <p:sp>
          <p:nvSpPr>
            <p:cNvPr id="5" name="object 5"/>
            <p:cNvSpPr/>
            <p:nvPr/>
          </p:nvSpPr>
          <p:spPr>
            <a:xfrm>
              <a:off x="9476794" y="1364191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59" h="911860">
                  <a:moveTo>
                    <a:pt x="455726" y="0"/>
                  </a:moveTo>
                  <a:lnTo>
                    <a:pt x="409131" y="2352"/>
                  </a:lnTo>
                  <a:lnTo>
                    <a:pt x="363882" y="9258"/>
                  </a:lnTo>
                  <a:lnTo>
                    <a:pt x="320208" y="20487"/>
                  </a:lnTo>
                  <a:lnTo>
                    <a:pt x="278338" y="35811"/>
                  </a:lnTo>
                  <a:lnTo>
                    <a:pt x="238501" y="55001"/>
                  </a:lnTo>
                  <a:lnTo>
                    <a:pt x="200926" y="77827"/>
                  </a:lnTo>
                  <a:lnTo>
                    <a:pt x="165843" y="104061"/>
                  </a:lnTo>
                  <a:lnTo>
                    <a:pt x="133480" y="133473"/>
                  </a:lnTo>
                  <a:lnTo>
                    <a:pt x="104066" y="165835"/>
                  </a:lnTo>
                  <a:lnTo>
                    <a:pt x="77831" y="200917"/>
                  </a:lnTo>
                  <a:lnTo>
                    <a:pt x="55004" y="238491"/>
                  </a:lnTo>
                  <a:lnTo>
                    <a:pt x="35813" y="278327"/>
                  </a:lnTo>
                  <a:lnTo>
                    <a:pt x="20488" y="320196"/>
                  </a:lnTo>
                  <a:lnTo>
                    <a:pt x="9258" y="363870"/>
                  </a:lnTo>
                  <a:lnTo>
                    <a:pt x="2352" y="409119"/>
                  </a:lnTo>
                  <a:lnTo>
                    <a:pt x="0" y="455714"/>
                  </a:lnTo>
                  <a:lnTo>
                    <a:pt x="2352" y="502308"/>
                  </a:lnTo>
                  <a:lnTo>
                    <a:pt x="9258" y="547557"/>
                  </a:lnTo>
                  <a:lnTo>
                    <a:pt x="20488" y="591231"/>
                  </a:lnTo>
                  <a:lnTo>
                    <a:pt x="35813" y="633100"/>
                  </a:lnTo>
                  <a:lnTo>
                    <a:pt x="55004" y="672936"/>
                  </a:lnTo>
                  <a:lnTo>
                    <a:pt x="77831" y="710510"/>
                  </a:lnTo>
                  <a:lnTo>
                    <a:pt x="104066" y="745592"/>
                  </a:lnTo>
                  <a:lnTo>
                    <a:pt x="133480" y="777954"/>
                  </a:lnTo>
                  <a:lnTo>
                    <a:pt x="165843" y="807366"/>
                  </a:lnTo>
                  <a:lnTo>
                    <a:pt x="200926" y="833600"/>
                  </a:lnTo>
                  <a:lnTo>
                    <a:pt x="238501" y="856426"/>
                  </a:lnTo>
                  <a:lnTo>
                    <a:pt x="278338" y="875616"/>
                  </a:lnTo>
                  <a:lnTo>
                    <a:pt x="320208" y="890940"/>
                  </a:lnTo>
                  <a:lnTo>
                    <a:pt x="363882" y="902169"/>
                  </a:lnTo>
                  <a:lnTo>
                    <a:pt x="409131" y="909075"/>
                  </a:lnTo>
                  <a:lnTo>
                    <a:pt x="455726" y="911428"/>
                  </a:lnTo>
                  <a:lnTo>
                    <a:pt x="502319" y="909075"/>
                  </a:lnTo>
                  <a:lnTo>
                    <a:pt x="547566" y="902169"/>
                  </a:lnTo>
                  <a:lnTo>
                    <a:pt x="591239" y="890940"/>
                  </a:lnTo>
                  <a:lnTo>
                    <a:pt x="633107" y="875616"/>
                  </a:lnTo>
                  <a:lnTo>
                    <a:pt x="672943" y="856426"/>
                  </a:lnTo>
                  <a:lnTo>
                    <a:pt x="710517" y="833600"/>
                  </a:lnTo>
                  <a:lnTo>
                    <a:pt x="745599" y="807366"/>
                  </a:lnTo>
                  <a:lnTo>
                    <a:pt x="777962" y="777954"/>
                  </a:lnTo>
                  <a:lnTo>
                    <a:pt x="807375" y="745592"/>
                  </a:lnTo>
                  <a:lnTo>
                    <a:pt x="833609" y="710510"/>
                  </a:lnTo>
                  <a:lnTo>
                    <a:pt x="856437" y="672936"/>
                  </a:lnTo>
                  <a:lnTo>
                    <a:pt x="875627" y="633100"/>
                  </a:lnTo>
                  <a:lnTo>
                    <a:pt x="890952" y="591231"/>
                  </a:lnTo>
                  <a:lnTo>
                    <a:pt x="902182" y="547557"/>
                  </a:lnTo>
                  <a:lnTo>
                    <a:pt x="909088" y="502308"/>
                  </a:lnTo>
                  <a:lnTo>
                    <a:pt x="911440" y="455714"/>
                  </a:lnTo>
                  <a:lnTo>
                    <a:pt x="909088" y="409119"/>
                  </a:lnTo>
                  <a:lnTo>
                    <a:pt x="902182" y="363870"/>
                  </a:lnTo>
                  <a:lnTo>
                    <a:pt x="890952" y="320196"/>
                  </a:lnTo>
                  <a:lnTo>
                    <a:pt x="875627" y="278327"/>
                  </a:lnTo>
                  <a:lnTo>
                    <a:pt x="856437" y="238491"/>
                  </a:lnTo>
                  <a:lnTo>
                    <a:pt x="833609" y="200917"/>
                  </a:lnTo>
                  <a:lnTo>
                    <a:pt x="807375" y="165835"/>
                  </a:lnTo>
                  <a:lnTo>
                    <a:pt x="777962" y="133473"/>
                  </a:lnTo>
                  <a:lnTo>
                    <a:pt x="745599" y="104061"/>
                  </a:lnTo>
                  <a:lnTo>
                    <a:pt x="710517" y="77827"/>
                  </a:lnTo>
                  <a:lnTo>
                    <a:pt x="672943" y="55001"/>
                  </a:lnTo>
                  <a:lnTo>
                    <a:pt x="633107" y="35811"/>
                  </a:lnTo>
                  <a:lnTo>
                    <a:pt x="591239" y="20487"/>
                  </a:lnTo>
                  <a:lnTo>
                    <a:pt x="547566" y="9258"/>
                  </a:lnTo>
                  <a:lnTo>
                    <a:pt x="502319" y="2352"/>
                  </a:lnTo>
                  <a:lnTo>
                    <a:pt x="45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4632" y="1732560"/>
              <a:ext cx="675767" cy="1746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9937" y="713651"/>
          <a:ext cx="12956540" cy="400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journey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Partners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38100" marR="638175" indent="-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Through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initiatives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such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Journey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have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small,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growing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philanthropic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organizations supporting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youth,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who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not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only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have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their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own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204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serving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but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also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embrace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networks-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oriented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approach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mindset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their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work.</a:t>
                      </a:r>
                      <a:r>
                        <a:rPr sz="1300" spc="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</a:t>
                      </a:r>
                      <a:r>
                        <a:rPr sz="1300" spc="-114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ran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inaugural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cohort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the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7465" marR="127000">
                        <a:lnSpc>
                          <a:spcPct val="100000"/>
                        </a:lnSpc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Journey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2021.</a:t>
                      </a:r>
                      <a:r>
                        <a:rPr sz="1300" spc="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1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25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organisations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–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including</a:t>
                      </a:r>
                      <a:r>
                        <a:rPr sz="1300" spc="-1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funders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an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aggregated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annual</a:t>
                      </a:r>
                      <a:r>
                        <a:rPr sz="1300" spc="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spending</a:t>
                      </a:r>
                      <a:r>
                        <a:rPr sz="1300" spc="-1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budget of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more</a:t>
                      </a:r>
                      <a:r>
                        <a:rPr sz="1300" spc="-1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than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$1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billion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–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wehosted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cyclical</a:t>
                      </a:r>
                      <a:r>
                        <a:rPr sz="1300" spc="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series</a:t>
                      </a:r>
                      <a:r>
                        <a:rPr sz="1300" spc="-1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co-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created</a:t>
                      </a:r>
                      <a:r>
                        <a:rPr sz="1300" spc="-1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sessions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share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insights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how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funders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can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better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1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networks.</a:t>
                      </a:r>
                      <a:r>
                        <a:rPr sz="1300" spc="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1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goal</a:t>
                      </a:r>
                      <a:r>
                        <a:rPr sz="1300" spc="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was</a:t>
                      </a:r>
                      <a:r>
                        <a:rPr sz="1300" spc="-1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shift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mindsets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perspectives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spark new</a:t>
                      </a:r>
                      <a:r>
                        <a:rPr sz="1300" spc="-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investments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in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across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globe.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488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Partners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included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Jacobs</a:t>
                      </a:r>
                      <a:r>
                        <a:rPr sz="1300" spc="-4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IKEA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Imaginable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Futures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Mastercard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Foundation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,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Siemens</a:t>
                      </a:r>
                      <a:r>
                        <a:rPr sz="1300" spc="-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Stiftung.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Ignite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Philanthropy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b="1" spc="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latin typeface="DM Sans 18pt 18pt"/>
                          <a:cs typeface="DM Sans 18pt 18pt"/>
                        </a:rPr>
                        <a:t>Beneficiaries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345440" indent="-635">
                        <a:lnSpc>
                          <a:spcPct val="100000"/>
                        </a:lnSpc>
                      </a:pP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Ignite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Philanthropy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wanted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create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their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first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30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beneficiaries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help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share best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practice,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stories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success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be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place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peer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power-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sharing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techniques.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inHive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created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12-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month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journey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where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helped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lead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some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exploratory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activities,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we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were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doing.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helped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train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group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leaders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as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12446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steering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committee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worked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collaboratively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with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create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monthly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learning</a:t>
                      </a:r>
                      <a:r>
                        <a:rPr sz="1300" spc="-1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spaces.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set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up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small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peer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groups,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training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them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some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facilitation</a:t>
                      </a:r>
                      <a:r>
                        <a:rPr sz="1300" spc="-114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techniques,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support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them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sharing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any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problems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are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having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their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get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peer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feedback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collaboratively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solve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them.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then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led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collaborative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reﬂection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exercise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help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evaluate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so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far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plan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next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12-month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journey,</a:t>
                      </a:r>
                      <a:r>
                        <a:rPr sz="1300" spc="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understanding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changes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member’s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needs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do.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This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resulted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member’s</a:t>
                      </a:r>
                      <a:r>
                        <a:rPr sz="1300" b="1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charter</a:t>
                      </a:r>
                      <a:r>
                        <a:rPr sz="1300" b="1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with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purpose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mission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for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plan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activities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that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will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help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members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grow</a:t>
                      </a:r>
                      <a:r>
                        <a:rPr sz="1300" spc="-9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learn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next year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so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can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lead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their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own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make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changes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support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children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across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globe.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There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has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already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been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some</a:t>
                      </a:r>
                      <a:r>
                        <a:rPr sz="1300" spc="-1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impactful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stories</a:t>
                      </a:r>
                      <a:r>
                        <a:rPr sz="1300" spc="-7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network.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2476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Ignite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Philanthropy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funds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grassroots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across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the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globe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fighting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child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sexual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violence.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3651" y="5050078"/>
          <a:ext cx="12960350" cy="2131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Amplifying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narrative: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power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of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networks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Case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studies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impact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DM Sans 18pt 18pt"/>
                          <a:cs typeface="DM Sans 18pt 18pt"/>
                        </a:rPr>
                        <a:t>stories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8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38100" marR="88265" indent="-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place extra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emphasis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collecting and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sharing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case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studies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1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stories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youth-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oriented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networks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across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the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globe.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much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work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around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networks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difficult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measure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predict,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find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stories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be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powerful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mechanisms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to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collect</a:t>
                      </a:r>
                      <a:r>
                        <a:rPr sz="1300" spc="-18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best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practices,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contextualized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impact,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signals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change.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208279" algn="just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You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can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find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our</a:t>
                      </a:r>
                      <a:r>
                        <a:rPr sz="1300" spc="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own</a:t>
                      </a:r>
                      <a:r>
                        <a:rPr sz="1300" spc="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repository</a:t>
                      </a:r>
                      <a:r>
                        <a:rPr sz="1300" spc="-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3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youth</a:t>
                      </a:r>
                      <a:r>
                        <a:rPr sz="1300" spc="-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network</a:t>
                      </a:r>
                      <a:r>
                        <a:rPr sz="1300" spc="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stories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here,</a:t>
                      </a:r>
                      <a:r>
                        <a:rPr sz="1300" spc="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well</a:t>
                      </a:r>
                      <a:r>
                        <a:rPr sz="1300" spc="3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our</a:t>
                      </a:r>
                      <a:r>
                        <a:rPr sz="1300" spc="-1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video</a:t>
                      </a:r>
                      <a:r>
                        <a:rPr sz="1300" spc="-2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database</a:t>
                      </a:r>
                      <a:r>
                        <a:rPr sz="1300" spc="-1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documenting</a:t>
                      </a:r>
                      <a:r>
                        <a:rPr sz="1300" spc="-1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network </a:t>
                      </a:r>
                      <a:r>
                        <a:rPr sz="1300" spc="-50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stories</a:t>
                      </a:r>
                      <a:r>
                        <a:rPr sz="1300" spc="-95" dirty="0">
                          <a:solidFill>
                            <a:srgbClr val="0562C1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from</a:t>
                      </a:r>
                      <a:r>
                        <a:rPr sz="1300" spc="-10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around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globe.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!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25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50" dirty="0">
                          <a:latin typeface="DM Sans 18pt 18pt"/>
                          <a:cs typeface="DM Sans 18pt 18pt"/>
                        </a:rPr>
                        <a:t>Innovative</a:t>
                      </a:r>
                      <a:r>
                        <a:rPr sz="1300" b="1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5" dirty="0">
                          <a:latin typeface="DM Sans 18pt 18pt"/>
                          <a:cs typeface="DM Sans 18pt 18pt"/>
                        </a:rPr>
                        <a:t>multimedia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communication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channels</a:t>
                      </a:r>
                      <a:r>
                        <a:rPr sz="1300" b="1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70" dirty="0">
                          <a:latin typeface="DM Sans 18pt 18pt"/>
                          <a:cs typeface="DM Sans 18pt 18pt"/>
                        </a:rPr>
                        <a:t>amongst</a:t>
                      </a:r>
                      <a:r>
                        <a:rPr sz="1300" b="1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60" dirty="0">
                          <a:latin typeface="DM Sans 18pt 18pt"/>
                          <a:cs typeface="DM Sans 18pt 18pt"/>
                        </a:rPr>
                        <a:t>marginalised</a:t>
                      </a:r>
                      <a:r>
                        <a:rPr sz="1300" b="1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b="1" spc="-20" dirty="0">
                          <a:latin typeface="DM Sans 18pt 18pt"/>
                          <a:cs typeface="DM Sans 18pt 18pt"/>
                        </a:rPr>
                        <a:t>youth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8100" marR="765810" indent="-635">
                        <a:lnSpc>
                          <a:spcPct val="100000"/>
                        </a:lnSpc>
                      </a:pP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developing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innovative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multimedia</a:t>
                      </a:r>
                      <a:r>
                        <a:rPr sz="1300" spc="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communication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channels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improved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access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information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amongst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our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communities,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we</a:t>
                      </a:r>
                      <a:r>
                        <a:rPr sz="1300" spc="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launched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first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podcast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as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part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of</a:t>
                      </a:r>
                      <a:r>
                        <a:rPr sz="1300" spc="-3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longer-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term</a:t>
                      </a:r>
                      <a:r>
                        <a:rPr sz="1300" spc="-10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series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and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project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IN-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MI-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NET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in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July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2022.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2724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65" dirty="0">
                          <a:solidFill>
                            <a:srgbClr val="4B9D92"/>
                          </a:solidFill>
                          <a:latin typeface="DM Sans 18pt 18pt"/>
                          <a:cs typeface="DM Sans 18pt 18pt"/>
                        </a:rPr>
                        <a:t>IN-MI-</a:t>
                      </a:r>
                      <a:r>
                        <a:rPr sz="1300" b="1" spc="-55" dirty="0">
                          <a:solidFill>
                            <a:srgbClr val="4B9D92"/>
                          </a:solidFill>
                          <a:latin typeface="DM Sans 18pt 18pt"/>
                          <a:cs typeface="DM Sans 18pt 18pt"/>
                        </a:rPr>
                        <a:t>NET</a:t>
                      </a:r>
                      <a:r>
                        <a:rPr sz="1300" b="1" spc="-75" dirty="0">
                          <a:solidFill>
                            <a:srgbClr val="4B9D92"/>
                          </a:solidFill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project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that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seeks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30" dirty="0">
                          <a:latin typeface="DM Sans 18pt 18pt"/>
                          <a:cs typeface="DM Sans 18pt 18pt"/>
                        </a:rPr>
                        <a:t>to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contribute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towards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shifting</a:t>
                      </a:r>
                      <a:r>
                        <a:rPr sz="1300" spc="-7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5" dirty="0">
                          <a:latin typeface="DM Sans 18pt 18pt"/>
                          <a:cs typeface="DM Sans 18pt 18pt"/>
                        </a:rPr>
                        <a:t>many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Europeans’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views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on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experiences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of 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migration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 and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settlement</a:t>
                      </a:r>
                      <a:r>
                        <a:rPr sz="1300" spc="-2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through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dirty="0">
                          <a:latin typeface="DM Sans 18pt 18pt"/>
                          <a:cs typeface="DM Sans 18pt 18pt"/>
                        </a:rPr>
                        <a:t>a</a:t>
                      </a:r>
                      <a:r>
                        <a:rPr sz="1300" spc="-4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60" dirty="0">
                          <a:latin typeface="DM Sans 18pt 18pt"/>
                          <a:cs typeface="DM Sans 18pt 18pt"/>
                        </a:rPr>
                        <a:t>podcast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series.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The</a:t>
                      </a:r>
                      <a:r>
                        <a:rPr sz="1300" spc="-8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40" dirty="0">
                          <a:latin typeface="DM Sans 18pt 18pt"/>
                          <a:cs typeface="DM Sans 18pt 18pt"/>
                        </a:rPr>
                        <a:t>pilot</a:t>
                      </a:r>
                      <a:r>
                        <a:rPr sz="1300" spc="-5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50" dirty="0">
                          <a:latin typeface="DM Sans 18pt 18pt"/>
                          <a:cs typeface="DM Sans 18pt 18pt"/>
                        </a:rPr>
                        <a:t>episode</a:t>
                      </a:r>
                      <a:r>
                        <a:rPr sz="1300" spc="-75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20" dirty="0">
                          <a:latin typeface="DM Sans 18pt 18pt"/>
                          <a:cs typeface="DM Sans 18pt 18pt"/>
                        </a:rPr>
                        <a:t>is</a:t>
                      </a:r>
                      <a:r>
                        <a:rPr sz="1300" spc="-90" dirty="0">
                          <a:latin typeface="DM Sans 18pt 18pt"/>
                          <a:cs typeface="DM Sans 18pt 18pt"/>
                        </a:rPr>
                        <a:t> </a:t>
                      </a:r>
                      <a:r>
                        <a:rPr sz="1300" spc="-10" dirty="0">
                          <a:solidFill>
                            <a:srgbClr val="467885"/>
                          </a:solidFill>
                          <a:latin typeface="DM Sans 18pt 18pt"/>
                          <a:cs typeface="DM Sans 18pt 18pt"/>
                        </a:rPr>
                        <a:t>here</a:t>
                      </a:r>
                      <a:r>
                        <a:rPr sz="1300" spc="-10" dirty="0">
                          <a:latin typeface="DM Sans 18pt 18pt"/>
                          <a:cs typeface="DM Sans 18pt 18pt"/>
                        </a:rPr>
                        <a:t>.</a:t>
                      </a:r>
                      <a:endParaRPr sz="1300">
                        <a:latin typeface="DM Sans 18pt 18pt"/>
                        <a:cs typeface="DM Sans 18pt 18p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7655293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14399996" y="0"/>
                </a:moveTo>
                <a:lnTo>
                  <a:pt x="0" y="0"/>
                </a:lnTo>
                <a:lnTo>
                  <a:pt x="0" y="444715"/>
                </a:lnTo>
                <a:lnTo>
                  <a:pt x="14399996" y="444715"/>
                </a:lnTo>
                <a:lnTo>
                  <a:pt x="14399996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1710" y="0"/>
            <a:ext cx="7318375" cy="7613650"/>
          </a:xfrm>
          <a:custGeom>
            <a:avLst/>
            <a:gdLst/>
            <a:ahLst/>
            <a:cxnLst/>
            <a:rect l="l" t="t" r="r" b="b"/>
            <a:pathLst>
              <a:path w="7318375" h="7613650">
                <a:moveTo>
                  <a:pt x="0" y="7613180"/>
                </a:moveTo>
                <a:lnTo>
                  <a:pt x="7318286" y="7613180"/>
                </a:lnTo>
                <a:lnTo>
                  <a:pt x="7318286" y="0"/>
                </a:lnTo>
                <a:lnTo>
                  <a:pt x="0" y="0"/>
                </a:lnTo>
                <a:lnTo>
                  <a:pt x="0" y="761318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0020" y="647800"/>
            <a:ext cx="3439160" cy="144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4400" b="1" spc="-65" dirty="0">
                <a:solidFill>
                  <a:srgbClr val="496976"/>
                </a:solidFill>
                <a:latin typeface="PT Sans Caption"/>
                <a:cs typeface="PT Sans Caption"/>
              </a:rPr>
              <a:t>About</a:t>
            </a:r>
            <a:r>
              <a:rPr sz="4400" b="1" spc="-215" dirty="0">
                <a:solidFill>
                  <a:srgbClr val="496976"/>
                </a:solidFill>
                <a:latin typeface="PT Sans Caption"/>
                <a:cs typeface="PT Sans Caption"/>
              </a:rPr>
              <a:t> </a:t>
            </a:r>
            <a:r>
              <a:rPr sz="4400" b="1" spc="-90" dirty="0">
                <a:solidFill>
                  <a:srgbClr val="496976"/>
                </a:solidFill>
                <a:latin typeface="PT Sans Caption"/>
                <a:cs typeface="PT Sans Caption"/>
              </a:rPr>
              <a:t>Inhive </a:t>
            </a:r>
            <a:r>
              <a:rPr sz="4400" b="1" spc="-10" dirty="0">
                <a:solidFill>
                  <a:srgbClr val="496976"/>
                </a:solidFill>
                <a:latin typeface="PT Sans Caption"/>
                <a:cs typeface="PT Sans Caption"/>
              </a:rPr>
              <a:t>Global</a:t>
            </a:r>
            <a:endParaRPr sz="4400">
              <a:latin typeface="PT Sans Caption"/>
              <a:cs typeface="PT Sans Captio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626" y="1354405"/>
            <a:ext cx="58115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One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of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the</a:t>
            </a:r>
            <a:r>
              <a:rPr sz="1300" b="1" spc="5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reasons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we</a:t>
            </a:r>
            <a:r>
              <a:rPr sz="1300" b="1" spc="5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support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networks</a:t>
            </a:r>
            <a:r>
              <a:rPr sz="1300" b="1" spc="5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is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because</a:t>
            </a:r>
            <a:r>
              <a:rPr sz="1300" b="1" spc="5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of</a:t>
            </a:r>
            <a:r>
              <a:rPr sz="1300" b="1" spc="4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the</a:t>
            </a:r>
            <a:r>
              <a:rPr sz="1300" b="1" spc="5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amplifier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effect.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By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working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closely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with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a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small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number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individuals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to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strengthen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their</a:t>
            </a:r>
            <a:r>
              <a:rPr sz="1300" b="1" spc="-2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network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strategies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and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approaches,</a:t>
            </a:r>
            <a:r>
              <a:rPr sz="1300" b="1" spc="-2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we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can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help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them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better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reach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and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impact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thousands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or millions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-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dramatically</a:t>
            </a:r>
            <a:r>
              <a:rPr sz="1300" b="1" spc="-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changing 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lives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while</a:t>
            </a:r>
            <a:r>
              <a:rPr sz="1300" b="1" spc="-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also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contributing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to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EEEEEE"/>
                </a:solidFill>
                <a:latin typeface="DM Sans 18pt 18pt"/>
                <a:cs typeface="DM Sans 18pt 18pt"/>
              </a:rPr>
              <a:t>broader</a:t>
            </a:r>
            <a:r>
              <a:rPr sz="130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 systemic change.</a:t>
            </a:r>
            <a:endParaRPr sz="1300">
              <a:latin typeface="DM Sans 18pt 18pt"/>
              <a:cs typeface="DM Sans 18pt 18p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354" y="2419223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26" y="7213"/>
                </a:moveTo>
                <a:lnTo>
                  <a:pt x="1070902" y="4064"/>
                </a:lnTo>
                <a:lnTo>
                  <a:pt x="1048842" y="2933"/>
                </a:lnTo>
                <a:lnTo>
                  <a:pt x="1000112" y="2921"/>
                </a:lnTo>
                <a:lnTo>
                  <a:pt x="1008253" y="3962"/>
                </a:lnTo>
                <a:lnTo>
                  <a:pt x="1015072" y="4648"/>
                </a:lnTo>
                <a:lnTo>
                  <a:pt x="1021168" y="4965"/>
                </a:lnTo>
                <a:lnTo>
                  <a:pt x="1027125" y="4927"/>
                </a:lnTo>
                <a:lnTo>
                  <a:pt x="1037348" y="4343"/>
                </a:lnTo>
                <a:lnTo>
                  <a:pt x="1029398" y="9245"/>
                </a:lnTo>
                <a:lnTo>
                  <a:pt x="1038250" y="8737"/>
                </a:lnTo>
                <a:lnTo>
                  <a:pt x="1091526" y="7213"/>
                </a:lnTo>
                <a:close/>
              </a:path>
              <a:path w="2865754" h="128905">
                <a:moveTo>
                  <a:pt x="1446390" y="762"/>
                </a:moveTo>
                <a:lnTo>
                  <a:pt x="1386408" y="812"/>
                </a:lnTo>
                <a:lnTo>
                  <a:pt x="1378585" y="0"/>
                </a:lnTo>
                <a:lnTo>
                  <a:pt x="1378267" y="2921"/>
                </a:lnTo>
                <a:lnTo>
                  <a:pt x="1373593" y="3136"/>
                </a:lnTo>
                <a:lnTo>
                  <a:pt x="1377835" y="3848"/>
                </a:lnTo>
                <a:lnTo>
                  <a:pt x="1383157" y="4749"/>
                </a:lnTo>
                <a:lnTo>
                  <a:pt x="1388668" y="4775"/>
                </a:lnTo>
                <a:lnTo>
                  <a:pt x="1393748" y="4114"/>
                </a:lnTo>
                <a:lnTo>
                  <a:pt x="1406486" y="2844"/>
                </a:lnTo>
                <a:lnTo>
                  <a:pt x="1419707" y="2082"/>
                </a:lnTo>
                <a:lnTo>
                  <a:pt x="1433093" y="1498"/>
                </a:lnTo>
                <a:lnTo>
                  <a:pt x="1446390" y="762"/>
                </a:lnTo>
                <a:close/>
              </a:path>
              <a:path w="2865754" h="128905">
                <a:moveTo>
                  <a:pt x="1447038" y="12979"/>
                </a:moveTo>
                <a:lnTo>
                  <a:pt x="1444510" y="12776"/>
                </a:lnTo>
                <a:lnTo>
                  <a:pt x="1441983" y="12649"/>
                </a:lnTo>
                <a:lnTo>
                  <a:pt x="1439468" y="12585"/>
                </a:lnTo>
                <a:lnTo>
                  <a:pt x="1444523" y="12827"/>
                </a:lnTo>
                <a:lnTo>
                  <a:pt x="1447038" y="12979"/>
                </a:lnTo>
                <a:close/>
              </a:path>
              <a:path w="2865754" h="128905">
                <a:moveTo>
                  <a:pt x="1545844" y="53060"/>
                </a:moveTo>
                <a:lnTo>
                  <a:pt x="1545374" y="53174"/>
                </a:lnTo>
                <a:lnTo>
                  <a:pt x="1545844" y="53060"/>
                </a:lnTo>
                <a:close/>
              </a:path>
              <a:path w="2865754" h="128905">
                <a:moveTo>
                  <a:pt x="1669491" y="2171"/>
                </a:moveTo>
                <a:lnTo>
                  <a:pt x="1659064" y="2171"/>
                </a:lnTo>
                <a:lnTo>
                  <a:pt x="1662252" y="2235"/>
                </a:lnTo>
                <a:lnTo>
                  <a:pt x="1665757" y="2222"/>
                </a:lnTo>
                <a:lnTo>
                  <a:pt x="1669491" y="2171"/>
                </a:lnTo>
                <a:close/>
              </a:path>
              <a:path w="2865754" h="128905">
                <a:moveTo>
                  <a:pt x="1753412" y="2171"/>
                </a:moveTo>
                <a:lnTo>
                  <a:pt x="1730286" y="1219"/>
                </a:lnTo>
                <a:lnTo>
                  <a:pt x="1708061" y="1244"/>
                </a:lnTo>
                <a:lnTo>
                  <a:pt x="1669491" y="2171"/>
                </a:lnTo>
                <a:lnTo>
                  <a:pt x="1753412" y="2171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64" y="59499"/>
                </a:moveTo>
                <a:lnTo>
                  <a:pt x="2097112" y="59499"/>
                </a:lnTo>
                <a:lnTo>
                  <a:pt x="2110562" y="59664"/>
                </a:lnTo>
                <a:lnTo>
                  <a:pt x="2151164" y="59499"/>
                </a:lnTo>
                <a:close/>
              </a:path>
              <a:path w="2865754" h="128905">
                <a:moveTo>
                  <a:pt x="2162479" y="59499"/>
                </a:moveTo>
                <a:lnTo>
                  <a:pt x="2154936" y="59486"/>
                </a:lnTo>
                <a:lnTo>
                  <a:pt x="2151164" y="59499"/>
                </a:lnTo>
                <a:lnTo>
                  <a:pt x="2162479" y="59499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805"/>
                </a:lnTo>
                <a:lnTo>
                  <a:pt x="2162556" y="20891"/>
                </a:lnTo>
                <a:lnTo>
                  <a:pt x="2151342" y="20828"/>
                </a:lnTo>
                <a:lnTo>
                  <a:pt x="2140585" y="20459"/>
                </a:lnTo>
                <a:lnTo>
                  <a:pt x="2122601" y="17932"/>
                </a:lnTo>
                <a:lnTo>
                  <a:pt x="2113724" y="17310"/>
                </a:lnTo>
                <a:lnTo>
                  <a:pt x="2084324" y="16383"/>
                </a:lnTo>
                <a:lnTo>
                  <a:pt x="2073452" y="16649"/>
                </a:lnTo>
                <a:lnTo>
                  <a:pt x="2062886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51" y="23190"/>
                </a:lnTo>
                <a:lnTo>
                  <a:pt x="2108416" y="23888"/>
                </a:lnTo>
                <a:lnTo>
                  <a:pt x="2125916" y="23964"/>
                </a:lnTo>
                <a:lnTo>
                  <a:pt x="2144801" y="22212"/>
                </a:lnTo>
                <a:lnTo>
                  <a:pt x="2147913" y="22072"/>
                </a:lnTo>
                <a:lnTo>
                  <a:pt x="2157628" y="23495"/>
                </a:lnTo>
                <a:lnTo>
                  <a:pt x="2166632" y="24218"/>
                </a:lnTo>
                <a:lnTo>
                  <a:pt x="2175916" y="24422"/>
                </a:lnTo>
                <a:lnTo>
                  <a:pt x="2203640" y="23266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505" y="51320"/>
                </a:moveTo>
                <a:lnTo>
                  <a:pt x="2251291" y="49923"/>
                </a:lnTo>
                <a:lnTo>
                  <a:pt x="2246553" y="49949"/>
                </a:lnTo>
                <a:lnTo>
                  <a:pt x="2246325" y="53149"/>
                </a:lnTo>
                <a:lnTo>
                  <a:pt x="2252040" y="52463"/>
                </a:lnTo>
                <a:lnTo>
                  <a:pt x="2255507" y="52616"/>
                </a:lnTo>
                <a:lnTo>
                  <a:pt x="2265426" y="52844"/>
                </a:lnTo>
                <a:lnTo>
                  <a:pt x="2275078" y="52666"/>
                </a:lnTo>
                <a:lnTo>
                  <a:pt x="2284450" y="52133"/>
                </a:lnTo>
                <a:lnTo>
                  <a:pt x="2293505" y="51320"/>
                </a:lnTo>
                <a:close/>
              </a:path>
              <a:path w="2865754" h="128905">
                <a:moveTo>
                  <a:pt x="2375179" y="61671"/>
                </a:moveTo>
                <a:lnTo>
                  <a:pt x="2331135" y="60172"/>
                </a:lnTo>
                <a:lnTo>
                  <a:pt x="2340343" y="62814"/>
                </a:lnTo>
                <a:lnTo>
                  <a:pt x="2351074" y="63004"/>
                </a:lnTo>
                <a:lnTo>
                  <a:pt x="2362835" y="62153"/>
                </a:lnTo>
                <a:lnTo>
                  <a:pt x="2375179" y="61671"/>
                </a:lnTo>
                <a:close/>
              </a:path>
              <a:path w="2865754" h="128905">
                <a:moveTo>
                  <a:pt x="2428570" y="52273"/>
                </a:moveTo>
                <a:lnTo>
                  <a:pt x="2412644" y="50952"/>
                </a:lnTo>
                <a:lnTo>
                  <a:pt x="2404821" y="50444"/>
                </a:lnTo>
                <a:lnTo>
                  <a:pt x="2411323" y="51752"/>
                </a:lnTo>
                <a:lnTo>
                  <a:pt x="2419400" y="52285"/>
                </a:lnTo>
                <a:lnTo>
                  <a:pt x="2428570" y="52273"/>
                </a:lnTo>
                <a:close/>
              </a:path>
              <a:path w="2865754" h="128905">
                <a:moveTo>
                  <a:pt x="2456713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35" y="54279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13" y="54381"/>
                </a:lnTo>
                <a:close/>
              </a:path>
              <a:path w="2865754" h="128905">
                <a:moveTo>
                  <a:pt x="2543721" y="67640"/>
                </a:moveTo>
                <a:lnTo>
                  <a:pt x="2536215" y="66509"/>
                </a:lnTo>
                <a:lnTo>
                  <a:pt x="2527592" y="64350"/>
                </a:lnTo>
                <a:lnTo>
                  <a:pt x="2521712" y="64719"/>
                </a:lnTo>
                <a:lnTo>
                  <a:pt x="2501366" y="64998"/>
                </a:lnTo>
                <a:lnTo>
                  <a:pt x="2482685" y="63728"/>
                </a:lnTo>
                <a:lnTo>
                  <a:pt x="2464612" y="61810"/>
                </a:lnTo>
                <a:lnTo>
                  <a:pt x="2446020" y="60121"/>
                </a:lnTo>
                <a:lnTo>
                  <a:pt x="2456065" y="59575"/>
                </a:lnTo>
                <a:lnTo>
                  <a:pt x="2445512" y="58597"/>
                </a:lnTo>
                <a:lnTo>
                  <a:pt x="2436723" y="59156"/>
                </a:lnTo>
                <a:lnTo>
                  <a:pt x="2420416" y="62382"/>
                </a:lnTo>
                <a:lnTo>
                  <a:pt x="2543721" y="67640"/>
                </a:lnTo>
                <a:close/>
              </a:path>
              <a:path w="2865754" h="128905">
                <a:moveTo>
                  <a:pt x="2544216" y="54546"/>
                </a:moveTo>
                <a:lnTo>
                  <a:pt x="2544064" y="53213"/>
                </a:lnTo>
                <a:lnTo>
                  <a:pt x="2475280" y="51041"/>
                </a:lnTo>
                <a:lnTo>
                  <a:pt x="2482126" y="52971"/>
                </a:lnTo>
                <a:lnTo>
                  <a:pt x="2481516" y="53708"/>
                </a:lnTo>
                <a:lnTo>
                  <a:pt x="2474049" y="54178"/>
                </a:lnTo>
                <a:lnTo>
                  <a:pt x="2456713" y="54381"/>
                </a:lnTo>
                <a:lnTo>
                  <a:pt x="2478722" y="55118"/>
                </a:lnTo>
                <a:lnTo>
                  <a:pt x="2500604" y="55168"/>
                </a:lnTo>
                <a:lnTo>
                  <a:pt x="2544216" y="54546"/>
                </a:lnTo>
                <a:close/>
              </a:path>
              <a:path w="2865754" h="128905">
                <a:moveTo>
                  <a:pt x="2545092" y="67703"/>
                </a:moveTo>
                <a:lnTo>
                  <a:pt x="2543721" y="67640"/>
                </a:lnTo>
                <a:lnTo>
                  <a:pt x="2544584" y="67767"/>
                </a:lnTo>
                <a:lnTo>
                  <a:pt x="2545092" y="67703"/>
                </a:lnTo>
                <a:close/>
              </a:path>
              <a:path w="2865754" h="128905">
                <a:moveTo>
                  <a:pt x="2635161" y="26530"/>
                </a:moveTo>
                <a:lnTo>
                  <a:pt x="2564930" y="24498"/>
                </a:lnTo>
                <a:lnTo>
                  <a:pt x="2582265" y="25400"/>
                </a:lnTo>
                <a:lnTo>
                  <a:pt x="2617114" y="26949"/>
                </a:lnTo>
                <a:lnTo>
                  <a:pt x="2634361" y="28041"/>
                </a:lnTo>
                <a:lnTo>
                  <a:pt x="2635161" y="26530"/>
                </a:lnTo>
                <a:close/>
              </a:path>
              <a:path w="2865754" h="128905">
                <a:moveTo>
                  <a:pt x="2648585" y="50977"/>
                </a:moveTo>
                <a:lnTo>
                  <a:pt x="2643809" y="48780"/>
                </a:lnTo>
                <a:lnTo>
                  <a:pt x="2640215" y="46926"/>
                </a:lnTo>
                <a:lnTo>
                  <a:pt x="2628557" y="49784"/>
                </a:lnTo>
                <a:lnTo>
                  <a:pt x="2621750" y="50838"/>
                </a:lnTo>
                <a:lnTo>
                  <a:pt x="2614104" y="51168"/>
                </a:lnTo>
                <a:lnTo>
                  <a:pt x="2613812" y="51168"/>
                </a:lnTo>
                <a:lnTo>
                  <a:pt x="2605824" y="50825"/>
                </a:lnTo>
                <a:lnTo>
                  <a:pt x="2598229" y="49771"/>
                </a:lnTo>
                <a:lnTo>
                  <a:pt x="2590977" y="48666"/>
                </a:lnTo>
                <a:lnTo>
                  <a:pt x="2582900" y="48107"/>
                </a:lnTo>
                <a:lnTo>
                  <a:pt x="2580741" y="48069"/>
                </a:lnTo>
                <a:lnTo>
                  <a:pt x="2574645" y="47967"/>
                </a:lnTo>
                <a:lnTo>
                  <a:pt x="2559189" y="48069"/>
                </a:lnTo>
                <a:lnTo>
                  <a:pt x="2552382" y="47891"/>
                </a:lnTo>
                <a:lnTo>
                  <a:pt x="2545842" y="47498"/>
                </a:lnTo>
                <a:lnTo>
                  <a:pt x="2542552" y="47167"/>
                </a:lnTo>
                <a:lnTo>
                  <a:pt x="2527706" y="45643"/>
                </a:lnTo>
                <a:lnTo>
                  <a:pt x="2515412" y="44970"/>
                </a:lnTo>
                <a:lnTo>
                  <a:pt x="2502890" y="44691"/>
                </a:lnTo>
                <a:lnTo>
                  <a:pt x="2481224" y="44615"/>
                </a:lnTo>
                <a:lnTo>
                  <a:pt x="2472398" y="44348"/>
                </a:lnTo>
                <a:lnTo>
                  <a:pt x="2463812" y="43992"/>
                </a:lnTo>
                <a:lnTo>
                  <a:pt x="2406561" y="41770"/>
                </a:lnTo>
                <a:lnTo>
                  <a:pt x="2340330" y="39382"/>
                </a:lnTo>
                <a:lnTo>
                  <a:pt x="2310841" y="38328"/>
                </a:lnTo>
                <a:lnTo>
                  <a:pt x="2315032" y="39751"/>
                </a:lnTo>
                <a:lnTo>
                  <a:pt x="2322182" y="39382"/>
                </a:lnTo>
                <a:lnTo>
                  <a:pt x="2320213" y="41770"/>
                </a:lnTo>
                <a:lnTo>
                  <a:pt x="2315553" y="41643"/>
                </a:lnTo>
                <a:lnTo>
                  <a:pt x="2280437" y="40982"/>
                </a:lnTo>
                <a:lnTo>
                  <a:pt x="2275573" y="40970"/>
                </a:lnTo>
                <a:lnTo>
                  <a:pt x="2271953" y="43294"/>
                </a:lnTo>
                <a:lnTo>
                  <a:pt x="2275903" y="44094"/>
                </a:lnTo>
                <a:lnTo>
                  <a:pt x="2280158" y="44246"/>
                </a:lnTo>
                <a:lnTo>
                  <a:pt x="2287854" y="44907"/>
                </a:lnTo>
                <a:lnTo>
                  <a:pt x="2285911" y="45758"/>
                </a:lnTo>
                <a:lnTo>
                  <a:pt x="2282126" y="46697"/>
                </a:lnTo>
                <a:lnTo>
                  <a:pt x="2284311" y="47663"/>
                </a:lnTo>
                <a:lnTo>
                  <a:pt x="2304961" y="46863"/>
                </a:lnTo>
                <a:lnTo>
                  <a:pt x="2326081" y="48107"/>
                </a:lnTo>
                <a:lnTo>
                  <a:pt x="2347430" y="49618"/>
                </a:lnTo>
                <a:lnTo>
                  <a:pt x="2371153" y="49771"/>
                </a:lnTo>
                <a:lnTo>
                  <a:pt x="2379281" y="49568"/>
                </a:lnTo>
                <a:lnTo>
                  <a:pt x="2387625" y="49644"/>
                </a:lnTo>
                <a:lnTo>
                  <a:pt x="2396147" y="49961"/>
                </a:lnTo>
                <a:lnTo>
                  <a:pt x="2404808" y="50444"/>
                </a:lnTo>
                <a:lnTo>
                  <a:pt x="2400427" y="49568"/>
                </a:lnTo>
                <a:lnTo>
                  <a:pt x="2398966" y="49276"/>
                </a:lnTo>
                <a:lnTo>
                  <a:pt x="2394381" y="47472"/>
                </a:lnTo>
                <a:lnTo>
                  <a:pt x="2393696" y="46863"/>
                </a:lnTo>
                <a:lnTo>
                  <a:pt x="2391473" y="44856"/>
                </a:lnTo>
                <a:lnTo>
                  <a:pt x="2400122" y="44411"/>
                </a:lnTo>
                <a:lnTo>
                  <a:pt x="2409367" y="44107"/>
                </a:lnTo>
                <a:lnTo>
                  <a:pt x="2419337" y="43992"/>
                </a:lnTo>
                <a:lnTo>
                  <a:pt x="2430157" y="44132"/>
                </a:lnTo>
                <a:lnTo>
                  <a:pt x="2443188" y="45288"/>
                </a:lnTo>
                <a:lnTo>
                  <a:pt x="2445461" y="47167"/>
                </a:lnTo>
                <a:lnTo>
                  <a:pt x="2445562" y="47498"/>
                </a:lnTo>
                <a:lnTo>
                  <a:pt x="2444115" y="49568"/>
                </a:lnTo>
                <a:lnTo>
                  <a:pt x="2444115" y="49961"/>
                </a:lnTo>
                <a:lnTo>
                  <a:pt x="2444686" y="51803"/>
                </a:lnTo>
                <a:lnTo>
                  <a:pt x="2445435" y="51777"/>
                </a:lnTo>
                <a:lnTo>
                  <a:pt x="2444889" y="51904"/>
                </a:lnTo>
                <a:lnTo>
                  <a:pt x="2444686" y="51803"/>
                </a:lnTo>
                <a:lnTo>
                  <a:pt x="2439035" y="52108"/>
                </a:lnTo>
                <a:lnTo>
                  <a:pt x="2433637" y="52273"/>
                </a:lnTo>
                <a:lnTo>
                  <a:pt x="2428570" y="52273"/>
                </a:lnTo>
                <a:lnTo>
                  <a:pt x="2441803" y="53352"/>
                </a:lnTo>
                <a:lnTo>
                  <a:pt x="2454935" y="54279"/>
                </a:lnTo>
                <a:lnTo>
                  <a:pt x="2453919" y="53276"/>
                </a:lnTo>
                <a:lnTo>
                  <a:pt x="2453703" y="53060"/>
                </a:lnTo>
                <a:lnTo>
                  <a:pt x="2445740" y="53276"/>
                </a:lnTo>
                <a:lnTo>
                  <a:pt x="2445512" y="51904"/>
                </a:lnTo>
                <a:lnTo>
                  <a:pt x="2446236" y="51777"/>
                </a:lnTo>
                <a:lnTo>
                  <a:pt x="2449792" y="51409"/>
                </a:lnTo>
                <a:lnTo>
                  <a:pt x="2457513" y="52006"/>
                </a:lnTo>
                <a:lnTo>
                  <a:pt x="2457602" y="51409"/>
                </a:lnTo>
                <a:lnTo>
                  <a:pt x="2457704" y="50711"/>
                </a:lnTo>
                <a:lnTo>
                  <a:pt x="2460841" y="48107"/>
                </a:lnTo>
                <a:lnTo>
                  <a:pt x="2467686" y="47167"/>
                </a:lnTo>
                <a:lnTo>
                  <a:pt x="2475865" y="47193"/>
                </a:lnTo>
                <a:lnTo>
                  <a:pt x="2495943" y="48107"/>
                </a:lnTo>
                <a:lnTo>
                  <a:pt x="2529243" y="49580"/>
                </a:lnTo>
                <a:lnTo>
                  <a:pt x="2552484" y="50419"/>
                </a:lnTo>
                <a:lnTo>
                  <a:pt x="2575941" y="51003"/>
                </a:lnTo>
                <a:lnTo>
                  <a:pt x="2604490" y="51282"/>
                </a:lnTo>
                <a:lnTo>
                  <a:pt x="2618702" y="51638"/>
                </a:lnTo>
                <a:lnTo>
                  <a:pt x="2632697" y="52463"/>
                </a:lnTo>
                <a:lnTo>
                  <a:pt x="2639517" y="53035"/>
                </a:lnTo>
                <a:lnTo>
                  <a:pt x="2644444" y="52158"/>
                </a:lnTo>
                <a:lnTo>
                  <a:pt x="2647988" y="51168"/>
                </a:lnTo>
                <a:lnTo>
                  <a:pt x="2648559" y="51003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13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27" y="73025"/>
                </a:lnTo>
                <a:lnTo>
                  <a:pt x="2667812" y="71132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40" y="70967"/>
                </a:moveTo>
                <a:lnTo>
                  <a:pt x="2685516" y="70700"/>
                </a:lnTo>
                <a:lnTo>
                  <a:pt x="2682506" y="70599"/>
                </a:lnTo>
                <a:lnTo>
                  <a:pt x="2679560" y="70599"/>
                </a:lnTo>
                <a:lnTo>
                  <a:pt x="2688640" y="70967"/>
                </a:lnTo>
                <a:close/>
              </a:path>
              <a:path w="2865754" h="128905">
                <a:moveTo>
                  <a:pt x="2737497" y="112687"/>
                </a:moveTo>
                <a:lnTo>
                  <a:pt x="2734513" y="112534"/>
                </a:lnTo>
                <a:lnTo>
                  <a:pt x="2731554" y="112572"/>
                </a:lnTo>
                <a:lnTo>
                  <a:pt x="2728595" y="112712"/>
                </a:lnTo>
                <a:lnTo>
                  <a:pt x="2734589" y="112712"/>
                </a:lnTo>
                <a:lnTo>
                  <a:pt x="2737497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36" y="119481"/>
                </a:lnTo>
                <a:lnTo>
                  <a:pt x="2680119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99" y="113131"/>
                </a:lnTo>
                <a:lnTo>
                  <a:pt x="2673883" y="111861"/>
                </a:lnTo>
                <a:lnTo>
                  <a:pt x="2644991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20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94" y="99161"/>
                </a:lnTo>
                <a:lnTo>
                  <a:pt x="2689733" y="99161"/>
                </a:lnTo>
                <a:lnTo>
                  <a:pt x="2665831" y="97891"/>
                </a:lnTo>
                <a:lnTo>
                  <a:pt x="2642781" y="95351"/>
                </a:lnTo>
                <a:lnTo>
                  <a:pt x="2658440" y="94081"/>
                </a:lnTo>
                <a:lnTo>
                  <a:pt x="2669108" y="94081"/>
                </a:lnTo>
                <a:lnTo>
                  <a:pt x="2657957" y="92811"/>
                </a:lnTo>
                <a:lnTo>
                  <a:pt x="2676944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37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50" y="75031"/>
                </a:lnTo>
                <a:lnTo>
                  <a:pt x="2545130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83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67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65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85" y="72491"/>
                </a:lnTo>
                <a:lnTo>
                  <a:pt x="2318791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31" y="73761"/>
                </a:lnTo>
                <a:lnTo>
                  <a:pt x="2324214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70" y="73761"/>
                </a:lnTo>
                <a:lnTo>
                  <a:pt x="2242896" y="72491"/>
                </a:lnTo>
                <a:lnTo>
                  <a:pt x="2245931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84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62" y="67411"/>
                </a:lnTo>
                <a:lnTo>
                  <a:pt x="2143620" y="67411"/>
                </a:lnTo>
                <a:lnTo>
                  <a:pt x="2128520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99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45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35" y="57251"/>
                </a:lnTo>
                <a:lnTo>
                  <a:pt x="2033308" y="55981"/>
                </a:lnTo>
                <a:lnTo>
                  <a:pt x="2011972" y="57251"/>
                </a:lnTo>
                <a:lnTo>
                  <a:pt x="2004504" y="55981"/>
                </a:lnTo>
                <a:lnTo>
                  <a:pt x="1997227" y="55981"/>
                </a:lnTo>
                <a:lnTo>
                  <a:pt x="1990686" y="54711"/>
                </a:lnTo>
                <a:lnTo>
                  <a:pt x="1986114" y="53441"/>
                </a:lnTo>
                <a:lnTo>
                  <a:pt x="1984540" y="53441"/>
                </a:lnTo>
                <a:lnTo>
                  <a:pt x="1987778" y="52171"/>
                </a:lnTo>
                <a:lnTo>
                  <a:pt x="1997583" y="52171"/>
                </a:lnTo>
                <a:lnTo>
                  <a:pt x="1987473" y="50901"/>
                </a:lnTo>
                <a:lnTo>
                  <a:pt x="1978164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28" y="52171"/>
                </a:lnTo>
                <a:lnTo>
                  <a:pt x="1929561" y="50901"/>
                </a:lnTo>
                <a:lnTo>
                  <a:pt x="1903539" y="48361"/>
                </a:lnTo>
                <a:lnTo>
                  <a:pt x="1872488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49" y="48361"/>
                </a:lnTo>
                <a:lnTo>
                  <a:pt x="2072017" y="48361"/>
                </a:lnTo>
                <a:lnTo>
                  <a:pt x="2106523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30" y="45821"/>
                </a:lnTo>
                <a:lnTo>
                  <a:pt x="2098052" y="43281"/>
                </a:lnTo>
                <a:lnTo>
                  <a:pt x="2072957" y="42011"/>
                </a:lnTo>
                <a:lnTo>
                  <a:pt x="2085695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59" y="35661"/>
                </a:lnTo>
                <a:lnTo>
                  <a:pt x="2051875" y="35661"/>
                </a:lnTo>
                <a:lnTo>
                  <a:pt x="2078939" y="36931"/>
                </a:lnTo>
                <a:lnTo>
                  <a:pt x="2117915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54" y="40741"/>
                </a:lnTo>
                <a:lnTo>
                  <a:pt x="2157438" y="39471"/>
                </a:lnTo>
                <a:lnTo>
                  <a:pt x="2164575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64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58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62" y="34391"/>
                </a:lnTo>
                <a:lnTo>
                  <a:pt x="2157539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39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66" y="28041"/>
                </a:lnTo>
                <a:lnTo>
                  <a:pt x="2112518" y="28041"/>
                </a:lnTo>
                <a:lnTo>
                  <a:pt x="2091105" y="26771"/>
                </a:lnTo>
                <a:lnTo>
                  <a:pt x="2075675" y="26771"/>
                </a:lnTo>
                <a:lnTo>
                  <a:pt x="2071077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110" y="29311"/>
                </a:lnTo>
                <a:lnTo>
                  <a:pt x="1939772" y="29311"/>
                </a:lnTo>
                <a:lnTo>
                  <a:pt x="1945652" y="28041"/>
                </a:lnTo>
                <a:lnTo>
                  <a:pt x="1941461" y="26771"/>
                </a:lnTo>
                <a:lnTo>
                  <a:pt x="1939378" y="26771"/>
                </a:lnTo>
                <a:lnTo>
                  <a:pt x="1941144" y="25501"/>
                </a:lnTo>
                <a:lnTo>
                  <a:pt x="1981415" y="25501"/>
                </a:lnTo>
                <a:lnTo>
                  <a:pt x="1973338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407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65" y="20421"/>
                </a:lnTo>
                <a:lnTo>
                  <a:pt x="1965223" y="19151"/>
                </a:lnTo>
                <a:lnTo>
                  <a:pt x="1973656" y="17881"/>
                </a:lnTo>
                <a:lnTo>
                  <a:pt x="1997964" y="17881"/>
                </a:lnTo>
                <a:lnTo>
                  <a:pt x="1975497" y="16611"/>
                </a:lnTo>
                <a:lnTo>
                  <a:pt x="1930552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74" y="6451"/>
                </a:lnTo>
                <a:lnTo>
                  <a:pt x="1861058" y="8851"/>
                </a:lnTo>
                <a:lnTo>
                  <a:pt x="1861058" y="20421"/>
                </a:lnTo>
                <a:lnTo>
                  <a:pt x="1828850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801" y="47091"/>
                </a:lnTo>
                <a:lnTo>
                  <a:pt x="1775853" y="45821"/>
                </a:lnTo>
                <a:lnTo>
                  <a:pt x="1764880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87" y="48361"/>
                </a:lnTo>
                <a:lnTo>
                  <a:pt x="1722551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4010" y="54711"/>
                </a:lnTo>
                <a:lnTo>
                  <a:pt x="1546059" y="53441"/>
                </a:lnTo>
                <a:lnTo>
                  <a:pt x="1552816" y="53441"/>
                </a:lnTo>
                <a:lnTo>
                  <a:pt x="1559598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24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96" y="53441"/>
                </a:lnTo>
                <a:lnTo>
                  <a:pt x="1647863" y="53441"/>
                </a:lnTo>
                <a:lnTo>
                  <a:pt x="1659661" y="52171"/>
                </a:lnTo>
                <a:lnTo>
                  <a:pt x="1669389" y="52171"/>
                </a:lnTo>
                <a:lnTo>
                  <a:pt x="1676654" y="53441"/>
                </a:lnTo>
                <a:lnTo>
                  <a:pt x="1683385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18" y="22961"/>
                </a:lnTo>
                <a:lnTo>
                  <a:pt x="1768830" y="21691"/>
                </a:lnTo>
                <a:lnTo>
                  <a:pt x="1739442" y="20421"/>
                </a:lnTo>
                <a:lnTo>
                  <a:pt x="1753641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67" y="15341"/>
                </a:lnTo>
                <a:lnTo>
                  <a:pt x="1776641" y="14071"/>
                </a:lnTo>
                <a:lnTo>
                  <a:pt x="1781886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35" y="19151"/>
                </a:lnTo>
                <a:lnTo>
                  <a:pt x="1845144" y="19151"/>
                </a:lnTo>
                <a:lnTo>
                  <a:pt x="1861058" y="20421"/>
                </a:lnTo>
                <a:lnTo>
                  <a:pt x="1861058" y="8851"/>
                </a:lnTo>
                <a:lnTo>
                  <a:pt x="1852701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23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18" y="7721"/>
                </a:lnTo>
                <a:lnTo>
                  <a:pt x="1758365" y="6451"/>
                </a:lnTo>
                <a:lnTo>
                  <a:pt x="1736267" y="6451"/>
                </a:lnTo>
                <a:lnTo>
                  <a:pt x="1714119" y="5181"/>
                </a:lnTo>
                <a:lnTo>
                  <a:pt x="1691919" y="6451"/>
                </a:lnTo>
                <a:lnTo>
                  <a:pt x="1705406" y="6451"/>
                </a:lnTo>
                <a:lnTo>
                  <a:pt x="1721815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62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99" y="14071"/>
                </a:lnTo>
                <a:lnTo>
                  <a:pt x="1703539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74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93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56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22" y="50901"/>
                </a:lnTo>
                <a:lnTo>
                  <a:pt x="1465554" y="49631"/>
                </a:lnTo>
                <a:lnTo>
                  <a:pt x="1508874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62" y="21691"/>
                </a:lnTo>
                <a:lnTo>
                  <a:pt x="1565465" y="20421"/>
                </a:lnTo>
                <a:lnTo>
                  <a:pt x="1572983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15" y="6451"/>
                </a:lnTo>
                <a:lnTo>
                  <a:pt x="1608734" y="5181"/>
                </a:lnTo>
                <a:lnTo>
                  <a:pt x="1595196" y="5181"/>
                </a:lnTo>
                <a:lnTo>
                  <a:pt x="1581658" y="3911"/>
                </a:lnTo>
                <a:lnTo>
                  <a:pt x="1568627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33" y="7721"/>
                </a:lnTo>
                <a:lnTo>
                  <a:pt x="1494891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50" y="24231"/>
                </a:lnTo>
                <a:lnTo>
                  <a:pt x="1468145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78" y="30581"/>
                </a:lnTo>
                <a:lnTo>
                  <a:pt x="1254734" y="29311"/>
                </a:lnTo>
                <a:lnTo>
                  <a:pt x="1298930" y="29311"/>
                </a:lnTo>
                <a:lnTo>
                  <a:pt x="1343113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19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25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31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20" y="19151"/>
                </a:lnTo>
                <a:lnTo>
                  <a:pt x="1374686" y="19151"/>
                </a:lnTo>
                <a:lnTo>
                  <a:pt x="1322717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48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83" y="14071"/>
                </a:lnTo>
                <a:lnTo>
                  <a:pt x="1285976" y="12801"/>
                </a:lnTo>
                <a:lnTo>
                  <a:pt x="1308417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66" y="15341"/>
                </a:lnTo>
                <a:lnTo>
                  <a:pt x="1402346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37" y="11531"/>
                </a:lnTo>
                <a:lnTo>
                  <a:pt x="1395552" y="11531"/>
                </a:lnTo>
                <a:lnTo>
                  <a:pt x="1413535" y="8991"/>
                </a:lnTo>
                <a:lnTo>
                  <a:pt x="1464665" y="5181"/>
                </a:lnTo>
                <a:lnTo>
                  <a:pt x="1449959" y="5181"/>
                </a:lnTo>
                <a:lnTo>
                  <a:pt x="1434858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105" y="7721"/>
                </a:lnTo>
                <a:lnTo>
                  <a:pt x="1391488" y="8991"/>
                </a:lnTo>
                <a:lnTo>
                  <a:pt x="1380324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94" y="8991"/>
                </a:lnTo>
                <a:lnTo>
                  <a:pt x="1240840" y="5181"/>
                </a:lnTo>
                <a:lnTo>
                  <a:pt x="1234414" y="7721"/>
                </a:lnTo>
                <a:lnTo>
                  <a:pt x="1227035" y="11531"/>
                </a:lnTo>
                <a:lnTo>
                  <a:pt x="1216939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13" y="8991"/>
                </a:lnTo>
                <a:lnTo>
                  <a:pt x="1139024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503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59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67" y="11531"/>
                </a:lnTo>
                <a:lnTo>
                  <a:pt x="996873" y="10261"/>
                </a:lnTo>
                <a:lnTo>
                  <a:pt x="985507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57" y="5181"/>
                </a:lnTo>
                <a:lnTo>
                  <a:pt x="965720" y="5181"/>
                </a:lnTo>
                <a:lnTo>
                  <a:pt x="947902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21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53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58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55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16" y="53441"/>
                </a:lnTo>
                <a:lnTo>
                  <a:pt x="96659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30" y="62331"/>
                </a:lnTo>
                <a:lnTo>
                  <a:pt x="34328" y="64871"/>
                </a:lnTo>
                <a:lnTo>
                  <a:pt x="33375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25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2004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85" y="115671"/>
                </a:lnTo>
                <a:lnTo>
                  <a:pt x="274637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203" y="118211"/>
                </a:lnTo>
                <a:lnTo>
                  <a:pt x="751344" y="118211"/>
                </a:lnTo>
                <a:lnTo>
                  <a:pt x="801370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105" y="114401"/>
                </a:lnTo>
                <a:lnTo>
                  <a:pt x="1197013" y="113131"/>
                </a:lnTo>
                <a:lnTo>
                  <a:pt x="1347266" y="113131"/>
                </a:lnTo>
                <a:lnTo>
                  <a:pt x="1399578" y="114401"/>
                </a:lnTo>
                <a:lnTo>
                  <a:pt x="1556461" y="114401"/>
                </a:lnTo>
                <a:lnTo>
                  <a:pt x="1608734" y="115671"/>
                </a:lnTo>
                <a:lnTo>
                  <a:pt x="1660994" y="115671"/>
                </a:lnTo>
                <a:lnTo>
                  <a:pt x="1756194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14" y="120751"/>
                </a:lnTo>
                <a:lnTo>
                  <a:pt x="2094153" y="123291"/>
                </a:lnTo>
                <a:lnTo>
                  <a:pt x="2179840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25" y="122021"/>
                </a:lnTo>
                <a:lnTo>
                  <a:pt x="2353119" y="122021"/>
                </a:lnTo>
                <a:lnTo>
                  <a:pt x="2360269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75" y="122021"/>
                </a:lnTo>
                <a:lnTo>
                  <a:pt x="2460968" y="120751"/>
                </a:lnTo>
                <a:lnTo>
                  <a:pt x="2473960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33" y="119481"/>
                </a:lnTo>
                <a:lnTo>
                  <a:pt x="2547772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397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34" y="82753"/>
                </a:lnTo>
                <a:lnTo>
                  <a:pt x="2750451" y="81673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39" y="121894"/>
                </a:moveTo>
                <a:lnTo>
                  <a:pt x="2806674" y="120459"/>
                </a:lnTo>
                <a:lnTo>
                  <a:pt x="2792895" y="119227"/>
                </a:lnTo>
                <a:lnTo>
                  <a:pt x="2778671" y="118859"/>
                </a:lnTo>
                <a:lnTo>
                  <a:pt x="2763672" y="119951"/>
                </a:lnTo>
                <a:lnTo>
                  <a:pt x="2778087" y="119951"/>
                </a:lnTo>
                <a:lnTo>
                  <a:pt x="2792145" y="120650"/>
                </a:lnTo>
                <a:lnTo>
                  <a:pt x="2806128" y="121475"/>
                </a:lnTo>
                <a:lnTo>
                  <a:pt x="2820339" y="121894"/>
                </a:lnTo>
                <a:close/>
              </a:path>
              <a:path w="2865754" h="128905">
                <a:moveTo>
                  <a:pt x="2865513" y="59016"/>
                </a:moveTo>
                <a:lnTo>
                  <a:pt x="2846247" y="57315"/>
                </a:lnTo>
                <a:lnTo>
                  <a:pt x="2826385" y="56362"/>
                </a:lnTo>
                <a:lnTo>
                  <a:pt x="2761513" y="54216"/>
                </a:lnTo>
                <a:lnTo>
                  <a:pt x="2757919" y="54419"/>
                </a:lnTo>
                <a:lnTo>
                  <a:pt x="2750324" y="56565"/>
                </a:lnTo>
                <a:lnTo>
                  <a:pt x="2742273" y="56692"/>
                </a:lnTo>
                <a:lnTo>
                  <a:pt x="2728303" y="54927"/>
                </a:lnTo>
                <a:lnTo>
                  <a:pt x="2709138" y="53352"/>
                </a:lnTo>
                <a:lnTo>
                  <a:pt x="2689669" y="52298"/>
                </a:lnTo>
                <a:lnTo>
                  <a:pt x="2650134" y="51015"/>
                </a:lnTo>
                <a:lnTo>
                  <a:pt x="2661869" y="52832"/>
                </a:lnTo>
                <a:lnTo>
                  <a:pt x="2674162" y="54368"/>
                </a:lnTo>
                <a:lnTo>
                  <a:pt x="2687015" y="55549"/>
                </a:lnTo>
                <a:lnTo>
                  <a:pt x="2700401" y="56324"/>
                </a:lnTo>
                <a:lnTo>
                  <a:pt x="2741485" y="57518"/>
                </a:lnTo>
                <a:lnTo>
                  <a:pt x="2865513" y="5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677672"/>
            <a:ext cx="14400530" cy="7422515"/>
            <a:chOff x="0" y="677672"/>
            <a:chExt cx="14400530" cy="7422515"/>
          </a:xfrm>
        </p:grpSpPr>
        <p:sp>
          <p:nvSpPr>
            <p:cNvPr id="8" name="object 8"/>
            <p:cNvSpPr/>
            <p:nvPr/>
          </p:nvSpPr>
          <p:spPr>
            <a:xfrm>
              <a:off x="0" y="7613180"/>
              <a:ext cx="14400530" cy="487045"/>
            </a:xfrm>
            <a:custGeom>
              <a:avLst/>
              <a:gdLst/>
              <a:ahLst/>
              <a:cxnLst/>
              <a:rect l="l" t="t" r="r" b="b"/>
              <a:pathLst>
                <a:path w="14400530" h="487045">
                  <a:moveTo>
                    <a:pt x="0" y="486829"/>
                  </a:moveTo>
                  <a:lnTo>
                    <a:pt x="0" y="0"/>
                  </a:lnTo>
                  <a:lnTo>
                    <a:pt x="14399996" y="0"/>
                  </a:lnTo>
                  <a:lnTo>
                    <a:pt x="14399996" y="486829"/>
                  </a:lnTo>
                  <a:lnTo>
                    <a:pt x="0" y="486829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4792" y="677672"/>
              <a:ext cx="5869940" cy="530225"/>
            </a:xfrm>
            <a:custGeom>
              <a:avLst/>
              <a:gdLst/>
              <a:ahLst/>
              <a:cxnLst/>
              <a:rect l="l" t="t" r="r" b="b"/>
              <a:pathLst>
                <a:path w="5869940" h="530225">
                  <a:moveTo>
                    <a:pt x="5869800" y="0"/>
                  </a:moveTo>
                  <a:lnTo>
                    <a:pt x="0" y="0"/>
                  </a:lnTo>
                  <a:lnTo>
                    <a:pt x="0" y="529615"/>
                  </a:lnTo>
                  <a:lnTo>
                    <a:pt x="5869800" y="529615"/>
                  </a:lnTo>
                  <a:lnTo>
                    <a:pt x="58698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65995" y="2921030"/>
            <a:ext cx="6280267" cy="3962559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5" dirty="0"/>
              <a:t>Specialist</a:t>
            </a:r>
            <a:r>
              <a:rPr spc="-70" dirty="0"/>
              <a:t> </a:t>
            </a:r>
            <a:r>
              <a:rPr spc="-40" dirty="0"/>
              <a:t>Network</a:t>
            </a:r>
            <a:r>
              <a:rPr spc="-70" dirty="0"/>
              <a:t> </a:t>
            </a:r>
            <a:r>
              <a:rPr spc="-10" dirty="0"/>
              <a:t>Builders</a:t>
            </a:r>
          </a:p>
          <a:p>
            <a:pPr marL="36830" marR="45085">
              <a:lnSpc>
                <a:spcPct val="125000"/>
              </a:lnSpc>
              <a:spcBef>
                <a:spcPts val="990"/>
              </a:spcBef>
            </a:pPr>
            <a:r>
              <a:rPr sz="1400" b="0" dirty="0" err="1">
                <a:solidFill>
                  <a:srgbClr val="38505A"/>
                </a:solidFill>
                <a:latin typeface="DMSans18pt-Light"/>
                <a:cs typeface="DMSans18pt-Light"/>
              </a:rPr>
              <a:t>InHive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Global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 err="1">
                <a:solidFill>
                  <a:srgbClr val="38505A"/>
                </a:solidFill>
                <a:latin typeface="DMSans18pt-Light"/>
                <a:cs typeface="DMSans18pt-Light"/>
              </a:rPr>
              <a:t>specialises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in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network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building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with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 err="1">
                <a:solidFill>
                  <a:srgbClr val="38505A"/>
                </a:solidFill>
                <a:latin typeface="DMSans18pt-Light"/>
                <a:cs typeface="DMSans18pt-Light"/>
              </a:rPr>
              <a:t>marginalised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and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economically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disadvantaged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young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people.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Using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evidence-based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approach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into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network-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building,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considering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best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practices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from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over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30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countries,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 err="1">
                <a:solidFill>
                  <a:srgbClr val="38505A"/>
                </a:solidFill>
                <a:latin typeface="DMSans18pt-Light"/>
                <a:cs typeface="DMSans18pt-Light"/>
              </a:rPr>
              <a:t>inHive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has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helped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to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build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develop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networks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that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have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served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over</a:t>
            </a:r>
            <a:r>
              <a:rPr sz="1400" b="0" spc="-3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180,000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young</a:t>
            </a:r>
            <a:r>
              <a:rPr sz="1400" b="0" spc="-3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people,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across</a:t>
            </a:r>
            <a:r>
              <a:rPr sz="1400" b="0" spc="-3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22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countries,</a:t>
            </a:r>
            <a:r>
              <a:rPr sz="1400" b="0" spc="-3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including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Pakistan,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UK,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Australia,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Ghana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Rwanda.</a:t>
            </a:r>
            <a:endParaRPr sz="1400">
              <a:latin typeface="DMSans18pt-Light"/>
              <a:cs typeface="DMSans18pt-Light"/>
            </a:endParaRPr>
          </a:p>
          <a:p>
            <a:pPr marL="36830" marR="5080">
              <a:lnSpc>
                <a:spcPct val="125000"/>
              </a:lnSpc>
            </a:pP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Our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unique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technical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expertise,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we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are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also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passionate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about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building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50" dirty="0">
                <a:solidFill>
                  <a:srgbClr val="38505A"/>
                </a:solidFill>
                <a:latin typeface="DMSans18pt-Light"/>
                <a:cs typeface="DMSans18pt-Light"/>
              </a:rPr>
              <a:t>a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more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sustainable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equitable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future.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believe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that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Networks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can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be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force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for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good,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we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are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committed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to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using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our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skills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1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resources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to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drive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positive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change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in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the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 err="1">
                <a:solidFill>
                  <a:srgbClr val="38505A"/>
                </a:solidFill>
                <a:latin typeface="DMSans18pt-Light"/>
                <a:cs typeface="DMSans18pt-Light"/>
              </a:rPr>
              <a:t>world.rough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direct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partnerships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and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collaborators,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as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well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as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establishing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global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platform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0562C1"/>
                </a:solidFill>
                <a:latin typeface="DM Sans 18pt 18pt"/>
                <a:cs typeface="DM Sans 18pt 18pt"/>
                <a:hlinkClick r:id="rId2"/>
              </a:rPr>
              <a:t>(Nexus)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  <a:hlinkClick r:id="rId2"/>
              </a:rPr>
              <a:t>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 err="1">
                <a:solidFill>
                  <a:srgbClr val="38505A"/>
                </a:solidFill>
                <a:latin typeface="DMSans18pt-Light"/>
                <a:cs typeface="DMSans18pt-Light"/>
              </a:rPr>
              <a:t>inHive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acts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strong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inclusive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facilitator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connecting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broad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global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reach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of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civil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society</a:t>
            </a:r>
            <a:r>
              <a:rPr sz="1400" b="0" spc="-3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organizations,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alumni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networks,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institutions,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academia,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philanthropists,</a:t>
            </a:r>
            <a:r>
              <a:rPr sz="1400" b="0" spc="-4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movements,</a:t>
            </a:r>
            <a:r>
              <a:rPr sz="1400" b="0" spc="-4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b="0" spc="-4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activists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who</a:t>
            </a:r>
            <a:r>
              <a:rPr sz="1400" b="0" spc="-4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collectively</a:t>
            </a:r>
            <a:r>
              <a:rPr sz="1400" b="0" spc="-4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work</a:t>
            </a:r>
            <a:r>
              <a:rPr sz="1400" b="0" spc="-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25" dirty="0">
                <a:solidFill>
                  <a:srgbClr val="38505A"/>
                </a:solidFill>
                <a:latin typeface="DMSans18pt-Light"/>
                <a:cs typeface="DMSans18pt-Light"/>
              </a:rPr>
              <a:t>to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advance</a:t>
            </a:r>
            <a:r>
              <a:rPr sz="1400" b="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the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needs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of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youth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across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dirty="0">
                <a:solidFill>
                  <a:srgbClr val="38505A"/>
                </a:solidFill>
                <a:latin typeface="DMSans18pt-Light"/>
                <a:cs typeface="DMSans18pt-Light"/>
              </a:rPr>
              <a:t>the</a:t>
            </a:r>
            <a:r>
              <a:rPr sz="1400" b="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b="0" spc="-10" dirty="0">
                <a:solidFill>
                  <a:srgbClr val="38505A"/>
                </a:solidFill>
                <a:latin typeface="DMSans18pt-Light"/>
                <a:cs typeface="DMSans18pt-Light"/>
              </a:rPr>
              <a:t>globe.</a:t>
            </a:r>
            <a:endParaRPr sz="1400" dirty="0">
              <a:latin typeface="DMSans18pt-Light"/>
              <a:cs typeface="DMSans18pt-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11466" y="628661"/>
            <a:ext cx="5727700" cy="586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75" dirty="0">
                <a:solidFill>
                  <a:srgbClr val="FFFFFF"/>
                </a:solidFill>
                <a:latin typeface="DMSans18pt-Black"/>
                <a:cs typeface="DMSans18pt-Black"/>
              </a:rPr>
              <a:t>13</a:t>
            </a:r>
            <a:r>
              <a:rPr sz="3650" spc="-275" dirty="0">
                <a:solidFill>
                  <a:srgbClr val="FFFFFF"/>
                </a:solidFill>
                <a:latin typeface="DMSans18pt-Black"/>
                <a:cs typeface="DMSans18pt-Black"/>
              </a:rPr>
              <a:t> </a:t>
            </a:r>
            <a:r>
              <a:rPr sz="3650" spc="-195" dirty="0">
                <a:solidFill>
                  <a:srgbClr val="FFFFFF"/>
                </a:solidFill>
                <a:latin typeface="DMSans18pt-Black"/>
                <a:cs typeface="DMSans18pt-Black"/>
              </a:rPr>
              <a:t>Years</a:t>
            </a:r>
            <a:r>
              <a:rPr sz="3650" spc="-270" dirty="0">
                <a:solidFill>
                  <a:srgbClr val="FFFFFF"/>
                </a:solidFill>
                <a:latin typeface="DMSans18pt-Black"/>
                <a:cs typeface="DMSans18pt-Black"/>
              </a:rPr>
              <a:t> </a:t>
            </a:r>
            <a:r>
              <a:rPr sz="3650" spc="-75" dirty="0">
                <a:solidFill>
                  <a:srgbClr val="FFFFFF"/>
                </a:solidFill>
                <a:latin typeface="DMSans18pt-Black"/>
                <a:cs typeface="DMSans18pt-Black"/>
              </a:rPr>
              <a:t>of</a:t>
            </a:r>
            <a:r>
              <a:rPr sz="3650" spc="-275" dirty="0">
                <a:solidFill>
                  <a:srgbClr val="FFFFFF"/>
                </a:solidFill>
                <a:latin typeface="DMSans18pt-Black"/>
                <a:cs typeface="DMSans18pt-Black"/>
              </a:rPr>
              <a:t> </a:t>
            </a:r>
            <a:r>
              <a:rPr sz="3650" spc="-135" dirty="0">
                <a:solidFill>
                  <a:srgbClr val="FFFFFF"/>
                </a:solidFill>
                <a:latin typeface="DMSans18pt-Black"/>
                <a:cs typeface="DMSans18pt-Black"/>
              </a:rPr>
              <a:t>Impact</a:t>
            </a:r>
            <a:r>
              <a:rPr sz="3650" spc="-270" dirty="0">
                <a:solidFill>
                  <a:srgbClr val="FFFFFF"/>
                </a:solidFill>
                <a:latin typeface="DMSans18pt-Black"/>
                <a:cs typeface="DMSans18pt-Black"/>
              </a:rPr>
              <a:t> </a:t>
            </a:r>
            <a:r>
              <a:rPr sz="3650" dirty="0">
                <a:solidFill>
                  <a:srgbClr val="FFFFFF"/>
                </a:solidFill>
                <a:latin typeface="DMSans18pt-Black"/>
                <a:cs typeface="DMSans18pt-Black"/>
              </a:rPr>
              <a:t>&amp;</a:t>
            </a:r>
            <a:r>
              <a:rPr sz="3650" spc="-270" dirty="0">
                <a:solidFill>
                  <a:srgbClr val="FFFFFF"/>
                </a:solidFill>
                <a:latin typeface="DMSans18pt-Black"/>
                <a:cs typeface="DMSans18pt-Black"/>
              </a:rPr>
              <a:t> </a:t>
            </a:r>
            <a:r>
              <a:rPr sz="3650" spc="-80" dirty="0">
                <a:solidFill>
                  <a:srgbClr val="FFFFFF"/>
                </a:solidFill>
                <a:latin typeface="DMSans18pt-Black"/>
                <a:cs typeface="DMSans18pt-Black"/>
              </a:rPr>
              <a:t>Reach</a:t>
            </a:r>
            <a:endParaRPr sz="3650">
              <a:latin typeface="DMSans18pt-Black"/>
              <a:cs typeface="DMSans18pt-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77529" y="2579631"/>
            <a:ext cx="6309360" cy="4800600"/>
            <a:chOff x="7377529" y="2579631"/>
            <a:chExt cx="6309360" cy="48006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7529" y="3185594"/>
              <a:ext cx="5983234" cy="3186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67155" y="3013935"/>
              <a:ext cx="6013450" cy="248285"/>
            </a:xfrm>
            <a:custGeom>
              <a:avLst/>
              <a:gdLst/>
              <a:ahLst/>
              <a:cxnLst/>
              <a:rect l="l" t="t" r="r" b="b"/>
              <a:pathLst>
                <a:path w="6013450" h="248285">
                  <a:moveTo>
                    <a:pt x="0" y="171653"/>
                  </a:moveTo>
                  <a:lnTo>
                    <a:pt x="0" y="168402"/>
                  </a:lnTo>
                  <a:lnTo>
                    <a:pt x="6014" y="123635"/>
                  </a:lnTo>
                  <a:lnTo>
                    <a:pt x="22989" y="83407"/>
                  </a:lnTo>
                  <a:lnTo>
                    <a:pt x="49318" y="49325"/>
                  </a:lnTo>
                  <a:lnTo>
                    <a:pt x="83398" y="22992"/>
                  </a:lnTo>
                  <a:lnTo>
                    <a:pt x="123623" y="6015"/>
                  </a:lnTo>
                  <a:lnTo>
                    <a:pt x="168389" y="0"/>
                  </a:lnTo>
                  <a:lnTo>
                    <a:pt x="5844451" y="0"/>
                  </a:lnTo>
                  <a:lnTo>
                    <a:pt x="5889216" y="6015"/>
                  </a:lnTo>
                  <a:lnTo>
                    <a:pt x="5929441" y="22992"/>
                  </a:lnTo>
                  <a:lnTo>
                    <a:pt x="5963521" y="49325"/>
                  </a:lnTo>
                  <a:lnTo>
                    <a:pt x="5989851" y="83407"/>
                  </a:lnTo>
                  <a:lnTo>
                    <a:pt x="6006825" y="123635"/>
                  </a:lnTo>
                  <a:lnTo>
                    <a:pt x="6012840" y="168402"/>
                  </a:lnTo>
                  <a:lnTo>
                    <a:pt x="6012840" y="2477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3224" y="2585981"/>
              <a:ext cx="0" cy="427990"/>
            </a:xfrm>
            <a:custGeom>
              <a:avLst/>
              <a:gdLst/>
              <a:ahLst/>
              <a:cxnLst/>
              <a:rect l="l" t="t" r="r" b="b"/>
              <a:pathLst>
                <a:path h="427989">
                  <a:moveTo>
                    <a:pt x="0" y="0"/>
                  </a:moveTo>
                  <a:lnTo>
                    <a:pt x="0" y="42795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1548" y="6965066"/>
              <a:ext cx="2888615" cy="0"/>
            </a:xfrm>
            <a:custGeom>
              <a:avLst/>
              <a:gdLst/>
              <a:ahLst/>
              <a:cxnLst/>
              <a:rect l="l" t="t" r="r" b="b"/>
              <a:pathLst>
                <a:path w="2888615">
                  <a:moveTo>
                    <a:pt x="0" y="0"/>
                  </a:moveTo>
                  <a:lnTo>
                    <a:pt x="288804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32135" y="6550129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5" h="17145">
                  <a:moveTo>
                    <a:pt x="444" y="0"/>
                  </a:moveTo>
                  <a:lnTo>
                    <a:pt x="253" y="4533"/>
                  </a:lnTo>
                  <a:lnTo>
                    <a:pt x="0" y="9220"/>
                  </a:lnTo>
                  <a:lnTo>
                    <a:pt x="1181" y="16878"/>
                  </a:lnTo>
                  <a:lnTo>
                    <a:pt x="2793" y="15760"/>
                  </a:lnTo>
                  <a:lnTo>
                    <a:pt x="3975" y="12509"/>
                  </a:lnTo>
                  <a:lnTo>
                    <a:pt x="3975" y="4127"/>
                  </a:lnTo>
                  <a:lnTo>
                    <a:pt x="2425" y="48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4247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8228" y="6550134"/>
              <a:ext cx="1898014" cy="829944"/>
            </a:xfrm>
            <a:custGeom>
              <a:avLst/>
              <a:gdLst/>
              <a:ahLst/>
              <a:cxnLst/>
              <a:rect l="l" t="t" r="r" b="b"/>
              <a:pathLst>
                <a:path w="1898015" h="829945">
                  <a:moveTo>
                    <a:pt x="1678228" y="0"/>
                  </a:moveTo>
                  <a:lnTo>
                    <a:pt x="219278" y="0"/>
                  </a:lnTo>
                  <a:lnTo>
                    <a:pt x="175085" y="4454"/>
                  </a:lnTo>
                  <a:lnTo>
                    <a:pt x="133923" y="17231"/>
                  </a:lnTo>
                  <a:lnTo>
                    <a:pt x="96676" y="37448"/>
                  </a:lnTo>
                  <a:lnTo>
                    <a:pt x="64223" y="64223"/>
                  </a:lnTo>
                  <a:lnTo>
                    <a:pt x="37448" y="96676"/>
                  </a:lnTo>
                  <a:lnTo>
                    <a:pt x="17231" y="133923"/>
                  </a:lnTo>
                  <a:lnTo>
                    <a:pt x="4454" y="175085"/>
                  </a:lnTo>
                  <a:lnTo>
                    <a:pt x="0" y="219278"/>
                  </a:lnTo>
                  <a:lnTo>
                    <a:pt x="0" y="610590"/>
                  </a:lnTo>
                  <a:lnTo>
                    <a:pt x="4454" y="654783"/>
                  </a:lnTo>
                  <a:lnTo>
                    <a:pt x="17231" y="695944"/>
                  </a:lnTo>
                  <a:lnTo>
                    <a:pt x="37448" y="733192"/>
                  </a:lnTo>
                  <a:lnTo>
                    <a:pt x="64223" y="765644"/>
                  </a:lnTo>
                  <a:lnTo>
                    <a:pt x="96676" y="792420"/>
                  </a:lnTo>
                  <a:lnTo>
                    <a:pt x="133923" y="812637"/>
                  </a:lnTo>
                  <a:lnTo>
                    <a:pt x="175085" y="825413"/>
                  </a:lnTo>
                  <a:lnTo>
                    <a:pt x="219278" y="829868"/>
                  </a:lnTo>
                  <a:lnTo>
                    <a:pt x="1678228" y="829868"/>
                  </a:lnTo>
                  <a:lnTo>
                    <a:pt x="1722421" y="825413"/>
                  </a:lnTo>
                  <a:lnTo>
                    <a:pt x="1763583" y="812637"/>
                  </a:lnTo>
                  <a:lnTo>
                    <a:pt x="1800830" y="792420"/>
                  </a:lnTo>
                  <a:lnTo>
                    <a:pt x="1833283" y="765644"/>
                  </a:lnTo>
                  <a:lnTo>
                    <a:pt x="1860058" y="733192"/>
                  </a:lnTo>
                  <a:lnTo>
                    <a:pt x="1880275" y="695944"/>
                  </a:lnTo>
                  <a:lnTo>
                    <a:pt x="1893052" y="654783"/>
                  </a:lnTo>
                  <a:lnTo>
                    <a:pt x="1897507" y="610590"/>
                  </a:lnTo>
                  <a:lnTo>
                    <a:pt x="1897507" y="219278"/>
                  </a:lnTo>
                  <a:lnTo>
                    <a:pt x="1893052" y="175085"/>
                  </a:lnTo>
                  <a:lnTo>
                    <a:pt x="1880275" y="133923"/>
                  </a:lnTo>
                  <a:lnTo>
                    <a:pt x="1860058" y="96676"/>
                  </a:lnTo>
                  <a:lnTo>
                    <a:pt x="1833283" y="64223"/>
                  </a:lnTo>
                  <a:lnTo>
                    <a:pt x="1800830" y="37448"/>
                  </a:lnTo>
                  <a:lnTo>
                    <a:pt x="1763583" y="17231"/>
                  </a:lnTo>
                  <a:lnTo>
                    <a:pt x="1722421" y="4454"/>
                  </a:lnTo>
                  <a:lnTo>
                    <a:pt x="167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9289" y="6853946"/>
              <a:ext cx="123825" cy="11112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6008" y="6799971"/>
            <a:ext cx="1423035" cy="3543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88290">
              <a:lnSpc>
                <a:spcPct val="79700"/>
              </a:lnSpc>
              <a:spcBef>
                <a:spcPts val="390"/>
              </a:spcBef>
            </a:pPr>
            <a:r>
              <a:rPr sz="1200" b="1" spc="-10" dirty="0">
                <a:solidFill>
                  <a:srgbClr val="496976"/>
                </a:solidFill>
                <a:latin typeface="DMSans18pt-ExtraBold"/>
                <a:cs typeface="DMSans18pt-ExtraBold"/>
              </a:rPr>
              <a:t>Organizations </a:t>
            </a:r>
            <a:r>
              <a:rPr sz="1200" b="1" spc="-20" dirty="0">
                <a:solidFill>
                  <a:srgbClr val="496976"/>
                </a:solidFill>
                <a:latin typeface="DMSans18pt-ExtraBold"/>
                <a:cs typeface="DMSans18pt-ExtraBold"/>
              </a:rPr>
              <a:t>Directly</a:t>
            </a:r>
            <a:r>
              <a:rPr sz="1200" b="1" spc="-15" dirty="0">
                <a:solidFill>
                  <a:srgbClr val="496976"/>
                </a:solidFill>
                <a:latin typeface="DMSans18pt-ExtraBold"/>
                <a:cs typeface="DMSans18pt-ExtraBold"/>
              </a:rPr>
              <a:t> </a:t>
            </a:r>
            <a:r>
              <a:rPr sz="1200" b="1" spc="-25" dirty="0">
                <a:solidFill>
                  <a:srgbClr val="496976"/>
                </a:solidFill>
                <a:latin typeface="DMSans18pt-ExtraBold"/>
                <a:cs typeface="DMSans18pt-ExtraBold"/>
              </a:rPr>
              <a:t>Supported</a:t>
            </a:r>
            <a:endParaRPr sz="1200">
              <a:latin typeface="DMSans18pt-ExtraBold"/>
              <a:cs typeface="DMSans18pt-Extra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67657" y="6550134"/>
            <a:ext cx="1898014" cy="829944"/>
            <a:chOff x="9567657" y="6550134"/>
            <a:chExt cx="1898014" cy="829944"/>
          </a:xfrm>
        </p:grpSpPr>
        <p:sp>
          <p:nvSpPr>
            <p:cNvPr id="22" name="object 22"/>
            <p:cNvSpPr/>
            <p:nvPr/>
          </p:nvSpPr>
          <p:spPr>
            <a:xfrm>
              <a:off x="9567657" y="6550134"/>
              <a:ext cx="1898014" cy="829944"/>
            </a:xfrm>
            <a:custGeom>
              <a:avLst/>
              <a:gdLst/>
              <a:ahLst/>
              <a:cxnLst/>
              <a:rect l="l" t="t" r="r" b="b"/>
              <a:pathLst>
                <a:path w="1898015" h="829945">
                  <a:moveTo>
                    <a:pt x="1678228" y="0"/>
                  </a:moveTo>
                  <a:lnTo>
                    <a:pt x="219278" y="0"/>
                  </a:lnTo>
                  <a:lnTo>
                    <a:pt x="175085" y="4454"/>
                  </a:lnTo>
                  <a:lnTo>
                    <a:pt x="133923" y="17231"/>
                  </a:lnTo>
                  <a:lnTo>
                    <a:pt x="96676" y="37448"/>
                  </a:lnTo>
                  <a:lnTo>
                    <a:pt x="64223" y="64223"/>
                  </a:lnTo>
                  <a:lnTo>
                    <a:pt x="37448" y="96676"/>
                  </a:lnTo>
                  <a:lnTo>
                    <a:pt x="17231" y="133923"/>
                  </a:lnTo>
                  <a:lnTo>
                    <a:pt x="4454" y="175085"/>
                  </a:lnTo>
                  <a:lnTo>
                    <a:pt x="0" y="219278"/>
                  </a:lnTo>
                  <a:lnTo>
                    <a:pt x="0" y="610590"/>
                  </a:lnTo>
                  <a:lnTo>
                    <a:pt x="4454" y="654783"/>
                  </a:lnTo>
                  <a:lnTo>
                    <a:pt x="17231" y="695944"/>
                  </a:lnTo>
                  <a:lnTo>
                    <a:pt x="37448" y="733192"/>
                  </a:lnTo>
                  <a:lnTo>
                    <a:pt x="64223" y="765644"/>
                  </a:lnTo>
                  <a:lnTo>
                    <a:pt x="96676" y="792420"/>
                  </a:lnTo>
                  <a:lnTo>
                    <a:pt x="133923" y="812637"/>
                  </a:lnTo>
                  <a:lnTo>
                    <a:pt x="175085" y="825413"/>
                  </a:lnTo>
                  <a:lnTo>
                    <a:pt x="219278" y="829868"/>
                  </a:lnTo>
                  <a:lnTo>
                    <a:pt x="1678228" y="829868"/>
                  </a:lnTo>
                  <a:lnTo>
                    <a:pt x="1722421" y="825413"/>
                  </a:lnTo>
                  <a:lnTo>
                    <a:pt x="1763583" y="812637"/>
                  </a:lnTo>
                  <a:lnTo>
                    <a:pt x="1800830" y="792420"/>
                  </a:lnTo>
                  <a:lnTo>
                    <a:pt x="1833283" y="765644"/>
                  </a:lnTo>
                  <a:lnTo>
                    <a:pt x="1860058" y="733192"/>
                  </a:lnTo>
                  <a:lnTo>
                    <a:pt x="1880275" y="695944"/>
                  </a:lnTo>
                  <a:lnTo>
                    <a:pt x="1893052" y="654783"/>
                  </a:lnTo>
                  <a:lnTo>
                    <a:pt x="1897507" y="610590"/>
                  </a:lnTo>
                  <a:lnTo>
                    <a:pt x="1897507" y="219278"/>
                  </a:lnTo>
                  <a:lnTo>
                    <a:pt x="1893052" y="175085"/>
                  </a:lnTo>
                  <a:lnTo>
                    <a:pt x="1880275" y="133923"/>
                  </a:lnTo>
                  <a:lnTo>
                    <a:pt x="1860058" y="96676"/>
                  </a:lnTo>
                  <a:lnTo>
                    <a:pt x="1833283" y="64223"/>
                  </a:lnTo>
                  <a:lnTo>
                    <a:pt x="1800830" y="37448"/>
                  </a:lnTo>
                  <a:lnTo>
                    <a:pt x="1763583" y="17231"/>
                  </a:lnTo>
                  <a:lnTo>
                    <a:pt x="1722421" y="4454"/>
                  </a:lnTo>
                  <a:lnTo>
                    <a:pt x="167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361" y="6853946"/>
              <a:ext cx="123825" cy="1111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810516" y="6799971"/>
            <a:ext cx="1412240" cy="3543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74650">
              <a:lnSpc>
                <a:spcPct val="79700"/>
              </a:lnSpc>
              <a:spcBef>
                <a:spcPts val="390"/>
              </a:spcBef>
            </a:pPr>
            <a:r>
              <a:rPr sz="1200" b="1" spc="-10" dirty="0">
                <a:solidFill>
                  <a:srgbClr val="496976"/>
                </a:solidFill>
                <a:latin typeface="DMSans18pt-ExtraBold"/>
                <a:cs typeface="DMSans18pt-ExtraBold"/>
              </a:rPr>
              <a:t>Individuals </a:t>
            </a:r>
            <a:r>
              <a:rPr sz="1200" b="1" spc="-35" dirty="0">
                <a:solidFill>
                  <a:srgbClr val="496976"/>
                </a:solidFill>
                <a:latin typeface="DMSans18pt-ExtraBold"/>
                <a:cs typeface="DMSans18pt-ExtraBold"/>
              </a:rPr>
              <a:t>Trained</a:t>
            </a:r>
            <a:r>
              <a:rPr sz="1200" b="1" spc="-40" dirty="0">
                <a:solidFill>
                  <a:srgbClr val="496976"/>
                </a:solidFill>
                <a:latin typeface="DMSans18pt-ExtraBold"/>
                <a:cs typeface="DMSans18pt-ExtraBold"/>
              </a:rPr>
              <a:t> </a:t>
            </a:r>
            <a:r>
              <a:rPr sz="1200" b="1" dirty="0">
                <a:solidFill>
                  <a:srgbClr val="496976"/>
                </a:solidFill>
                <a:latin typeface="DMSans18pt-ExtraBold"/>
                <a:cs typeface="DMSans18pt-ExtraBold"/>
              </a:rPr>
              <a:t>&amp;</a:t>
            </a:r>
            <a:r>
              <a:rPr sz="1200" b="1" spc="-30" dirty="0">
                <a:solidFill>
                  <a:srgbClr val="496976"/>
                </a:solidFill>
                <a:latin typeface="DMSans18pt-ExtraBold"/>
                <a:cs typeface="DMSans18pt-ExtraBold"/>
              </a:rPr>
              <a:t> Coached</a:t>
            </a:r>
            <a:endParaRPr sz="1200">
              <a:latin typeface="DMSans18pt-ExtraBold"/>
              <a:cs typeface="DMSans18pt-Extra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637086" y="6550134"/>
            <a:ext cx="1898014" cy="829944"/>
            <a:chOff x="11637086" y="6550134"/>
            <a:chExt cx="1898014" cy="829944"/>
          </a:xfrm>
        </p:grpSpPr>
        <p:sp>
          <p:nvSpPr>
            <p:cNvPr id="26" name="object 26"/>
            <p:cNvSpPr/>
            <p:nvPr/>
          </p:nvSpPr>
          <p:spPr>
            <a:xfrm>
              <a:off x="11637086" y="6550134"/>
              <a:ext cx="1898014" cy="829944"/>
            </a:xfrm>
            <a:custGeom>
              <a:avLst/>
              <a:gdLst/>
              <a:ahLst/>
              <a:cxnLst/>
              <a:rect l="l" t="t" r="r" b="b"/>
              <a:pathLst>
                <a:path w="1898015" h="829945">
                  <a:moveTo>
                    <a:pt x="1678228" y="0"/>
                  </a:moveTo>
                  <a:lnTo>
                    <a:pt x="219278" y="0"/>
                  </a:lnTo>
                  <a:lnTo>
                    <a:pt x="175085" y="4454"/>
                  </a:lnTo>
                  <a:lnTo>
                    <a:pt x="133923" y="17231"/>
                  </a:lnTo>
                  <a:lnTo>
                    <a:pt x="96676" y="37448"/>
                  </a:lnTo>
                  <a:lnTo>
                    <a:pt x="64223" y="64223"/>
                  </a:lnTo>
                  <a:lnTo>
                    <a:pt x="37448" y="96676"/>
                  </a:lnTo>
                  <a:lnTo>
                    <a:pt x="17231" y="133923"/>
                  </a:lnTo>
                  <a:lnTo>
                    <a:pt x="4454" y="175085"/>
                  </a:lnTo>
                  <a:lnTo>
                    <a:pt x="0" y="219278"/>
                  </a:lnTo>
                  <a:lnTo>
                    <a:pt x="0" y="610590"/>
                  </a:lnTo>
                  <a:lnTo>
                    <a:pt x="4454" y="654783"/>
                  </a:lnTo>
                  <a:lnTo>
                    <a:pt x="17231" y="695944"/>
                  </a:lnTo>
                  <a:lnTo>
                    <a:pt x="37448" y="733192"/>
                  </a:lnTo>
                  <a:lnTo>
                    <a:pt x="64223" y="765644"/>
                  </a:lnTo>
                  <a:lnTo>
                    <a:pt x="96676" y="792420"/>
                  </a:lnTo>
                  <a:lnTo>
                    <a:pt x="133923" y="812637"/>
                  </a:lnTo>
                  <a:lnTo>
                    <a:pt x="175085" y="825413"/>
                  </a:lnTo>
                  <a:lnTo>
                    <a:pt x="219278" y="829868"/>
                  </a:lnTo>
                  <a:lnTo>
                    <a:pt x="1678228" y="829868"/>
                  </a:lnTo>
                  <a:lnTo>
                    <a:pt x="1722421" y="825413"/>
                  </a:lnTo>
                  <a:lnTo>
                    <a:pt x="1763583" y="812637"/>
                  </a:lnTo>
                  <a:lnTo>
                    <a:pt x="1800830" y="792420"/>
                  </a:lnTo>
                  <a:lnTo>
                    <a:pt x="1833283" y="765644"/>
                  </a:lnTo>
                  <a:lnTo>
                    <a:pt x="1860058" y="733192"/>
                  </a:lnTo>
                  <a:lnTo>
                    <a:pt x="1880275" y="695944"/>
                  </a:lnTo>
                  <a:lnTo>
                    <a:pt x="1893052" y="654783"/>
                  </a:lnTo>
                  <a:lnTo>
                    <a:pt x="1897507" y="610590"/>
                  </a:lnTo>
                  <a:lnTo>
                    <a:pt x="1897507" y="219278"/>
                  </a:lnTo>
                  <a:lnTo>
                    <a:pt x="1893052" y="175085"/>
                  </a:lnTo>
                  <a:lnTo>
                    <a:pt x="1880275" y="133923"/>
                  </a:lnTo>
                  <a:lnTo>
                    <a:pt x="1860058" y="96676"/>
                  </a:lnTo>
                  <a:lnTo>
                    <a:pt x="1833283" y="64223"/>
                  </a:lnTo>
                  <a:lnTo>
                    <a:pt x="1800830" y="37448"/>
                  </a:lnTo>
                  <a:lnTo>
                    <a:pt x="1763583" y="17231"/>
                  </a:lnTo>
                  <a:lnTo>
                    <a:pt x="1722421" y="4454"/>
                  </a:lnTo>
                  <a:lnTo>
                    <a:pt x="167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8101" y="6853939"/>
              <a:ext cx="123825" cy="1111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005251" y="6799964"/>
            <a:ext cx="1209675" cy="3543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87960">
              <a:lnSpc>
                <a:spcPct val="79800"/>
              </a:lnSpc>
              <a:spcBef>
                <a:spcPts val="390"/>
              </a:spcBef>
            </a:pPr>
            <a:r>
              <a:rPr sz="1200" b="1" spc="-25" dirty="0">
                <a:solidFill>
                  <a:srgbClr val="496976"/>
                </a:solidFill>
                <a:latin typeface="DMSans18pt-ExtraBold"/>
                <a:cs typeface="DMSans18pt-ExtraBold"/>
              </a:rPr>
              <a:t>People</a:t>
            </a:r>
            <a:r>
              <a:rPr sz="1200" b="1" spc="-40" dirty="0">
                <a:solidFill>
                  <a:srgbClr val="496976"/>
                </a:solidFill>
                <a:latin typeface="DMSans18pt-ExtraBold"/>
                <a:cs typeface="DMSans18pt-ExtraBold"/>
              </a:rPr>
              <a:t> </a:t>
            </a:r>
            <a:r>
              <a:rPr sz="1200" b="1" spc="-10" dirty="0">
                <a:solidFill>
                  <a:srgbClr val="496976"/>
                </a:solidFill>
                <a:latin typeface="DMSans18pt-ExtraBold"/>
                <a:cs typeface="DMSans18pt-ExtraBold"/>
              </a:rPr>
              <a:t>These </a:t>
            </a:r>
            <a:r>
              <a:rPr sz="1200" b="1" spc="-25" dirty="0">
                <a:solidFill>
                  <a:srgbClr val="496976"/>
                </a:solidFill>
                <a:latin typeface="DMSans18pt-ExtraBold"/>
                <a:cs typeface="DMSans18pt-ExtraBold"/>
              </a:rPr>
              <a:t>Networks</a:t>
            </a:r>
            <a:r>
              <a:rPr sz="1200" b="1" spc="-15" dirty="0">
                <a:solidFill>
                  <a:srgbClr val="496976"/>
                </a:solidFill>
                <a:latin typeface="DMSans18pt-ExtraBold"/>
                <a:cs typeface="DMSans18pt-ExtraBold"/>
              </a:rPr>
              <a:t> </a:t>
            </a:r>
            <a:r>
              <a:rPr sz="1200" b="1" spc="-30" dirty="0">
                <a:solidFill>
                  <a:srgbClr val="496976"/>
                </a:solidFill>
                <a:latin typeface="DMSans18pt-ExtraBold"/>
                <a:cs typeface="DMSans18pt-ExtraBold"/>
              </a:rPr>
              <a:t>Reach</a:t>
            </a:r>
            <a:endParaRPr sz="1200">
              <a:latin typeface="DMSans18pt-ExtraBold"/>
              <a:cs typeface="DMSans18pt-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347" y="3192649"/>
            <a:ext cx="1844039" cy="1832610"/>
          </a:xfrm>
          <a:custGeom>
            <a:avLst/>
            <a:gdLst/>
            <a:ahLst/>
            <a:cxnLst/>
            <a:rect l="l" t="t" r="r" b="b"/>
            <a:pathLst>
              <a:path w="1844039" h="1832610">
                <a:moveTo>
                  <a:pt x="1411439" y="0"/>
                </a:moveTo>
                <a:lnTo>
                  <a:pt x="432054" y="0"/>
                </a:lnTo>
                <a:lnTo>
                  <a:pt x="384976" y="2535"/>
                </a:lnTo>
                <a:lnTo>
                  <a:pt x="339367" y="9965"/>
                </a:lnTo>
                <a:lnTo>
                  <a:pt x="295490" y="22025"/>
                </a:lnTo>
                <a:lnTo>
                  <a:pt x="253608" y="38454"/>
                </a:lnTo>
                <a:lnTo>
                  <a:pt x="213986" y="58986"/>
                </a:lnTo>
                <a:lnTo>
                  <a:pt x="176887" y="83359"/>
                </a:lnTo>
                <a:lnTo>
                  <a:pt x="142573" y="111309"/>
                </a:lnTo>
                <a:lnTo>
                  <a:pt x="111310" y="142571"/>
                </a:lnTo>
                <a:lnTo>
                  <a:pt x="83360" y="176884"/>
                </a:lnTo>
                <a:lnTo>
                  <a:pt x="58987" y="213982"/>
                </a:lnTo>
                <a:lnTo>
                  <a:pt x="38454" y="253603"/>
                </a:lnTo>
                <a:lnTo>
                  <a:pt x="22026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6"/>
                </a:lnTo>
                <a:lnTo>
                  <a:pt x="9965" y="1493073"/>
                </a:lnTo>
                <a:lnTo>
                  <a:pt x="22026" y="1536948"/>
                </a:lnTo>
                <a:lnTo>
                  <a:pt x="38454" y="1578828"/>
                </a:lnTo>
                <a:lnTo>
                  <a:pt x="58987" y="1618449"/>
                </a:lnTo>
                <a:lnTo>
                  <a:pt x="83360" y="1655547"/>
                </a:lnTo>
                <a:lnTo>
                  <a:pt x="111310" y="1689860"/>
                </a:lnTo>
                <a:lnTo>
                  <a:pt x="142573" y="1721123"/>
                </a:lnTo>
                <a:lnTo>
                  <a:pt x="176887" y="1749072"/>
                </a:lnTo>
                <a:lnTo>
                  <a:pt x="213986" y="1773445"/>
                </a:lnTo>
                <a:lnTo>
                  <a:pt x="253608" y="1793977"/>
                </a:lnTo>
                <a:lnTo>
                  <a:pt x="295490" y="1810406"/>
                </a:lnTo>
                <a:lnTo>
                  <a:pt x="339367" y="1822467"/>
                </a:lnTo>
                <a:lnTo>
                  <a:pt x="384976" y="1829897"/>
                </a:lnTo>
                <a:lnTo>
                  <a:pt x="432054" y="1832432"/>
                </a:lnTo>
                <a:lnTo>
                  <a:pt x="1411439" y="1832432"/>
                </a:lnTo>
                <a:lnTo>
                  <a:pt x="1458515" y="1829897"/>
                </a:lnTo>
                <a:lnTo>
                  <a:pt x="1504122" y="1822467"/>
                </a:lnTo>
                <a:lnTo>
                  <a:pt x="1547997" y="1810406"/>
                </a:lnTo>
                <a:lnTo>
                  <a:pt x="1589877" y="1793977"/>
                </a:lnTo>
                <a:lnTo>
                  <a:pt x="1629498" y="1773445"/>
                </a:lnTo>
                <a:lnTo>
                  <a:pt x="1666596" y="1749072"/>
                </a:lnTo>
                <a:lnTo>
                  <a:pt x="1700909" y="1721123"/>
                </a:lnTo>
                <a:lnTo>
                  <a:pt x="1732172" y="1689860"/>
                </a:lnTo>
                <a:lnTo>
                  <a:pt x="1760121" y="1655547"/>
                </a:lnTo>
                <a:lnTo>
                  <a:pt x="1784494" y="1618449"/>
                </a:lnTo>
                <a:lnTo>
                  <a:pt x="1805026" y="1578828"/>
                </a:lnTo>
                <a:lnTo>
                  <a:pt x="1821455" y="1536948"/>
                </a:lnTo>
                <a:lnTo>
                  <a:pt x="1833516" y="1493073"/>
                </a:lnTo>
                <a:lnTo>
                  <a:pt x="1840946" y="1447466"/>
                </a:lnTo>
                <a:lnTo>
                  <a:pt x="1843481" y="1400390"/>
                </a:lnTo>
                <a:lnTo>
                  <a:pt x="1843481" y="432041"/>
                </a:lnTo>
                <a:lnTo>
                  <a:pt x="1840946" y="384966"/>
                </a:lnTo>
                <a:lnTo>
                  <a:pt x="1833516" y="339358"/>
                </a:lnTo>
                <a:lnTo>
                  <a:pt x="1821455" y="295483"/>
                </a:lnTo>
                <a:lnTo>
                  <a:pt x="1805026" y="253603"/>
                </a:lnTo>
                <a:lnTo>
                  <a:pt x="1784494" y="213982"/>
                </a:lnTo>
                <a:lnTo>
                  <a:pt x="1760121" y="176884"/>
                </a:lnTo>
                <a:lnTo>
                  <a:pt x="1732172" y="142571"/>
                </a:lnTo>
                <a:lnTo>
                  <a:pt x="1700909" y="111309"/>
                </a:lnTo>
                <a:lnTo>
                  <a:pt x="1666596" y="83359"/>
                </a:lnTo>
                <a:lnTo>
                  <a:pt x="1629498" y="58986"/>
                </a:lnTo>
                <a:lnTo>
                  <a:pt x="1589877" y="38454"/>
                </a:lnTo>
                <a:lnTo>
                  <a:pt x="1547997" y="22025"/>
                </a:lnTo>
                <a:lnTo>
                  <a:pt x="1504122" y="9965"/>
                </a:lnTo>
                <a:lnTo>
                  <a:pt x="1458515" y="2535"/>
                </a:lnTo>
                <a:lnTo>
                  <a:pt x="1411439" y="0"/>
                </a:lnTo>
                <a:close/>
              </a:path>
            </a:pathLst>
          </a:custGeom>
          <a:solidFill>
            <a:srgbClr val="D16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972" y="3192644"/>
            <a:ext cx="4333875" cy="1832610"/>
          </a:xfrm>
          <a:custGeom>
            <a:avLst/>
            <a:gdLst/>
            <a:ahLst/>
            <a:cxnLst/>
            <a:rect l="l" t="t" r="r" b="b"/>
            <a:pathLst>
              <a:path w="4333875" h="1832610">
                <a:moveTo>
                  <a:pt x="3901630" y="0"/>
                </a:moveTo>
                <a:lnTo>
                  <a:pt x="3435235" y="0"/>
                </a:lnTo>
                <a:lnTo>
                  <a:pt x="432053" y="0"/>
                </a:lnTo>
                <a:lnTo>
                  <a:pt x="384976" y="2535"/>
                </a:lnTo>
                <a:lnTo>
                  <a:pt x="339367" y="9965"/>
                </a:lnTo>
                <a:lnTo>
                  <a:pt x="295490" y="22025"/>
                </a:lnTo>
                <a:lnTo>
                  <a:pt x="253608" y="38454"/>
                </a:lnTo>
                <a:lnTo>
                  <a:pt x="213986" y="58986"/>
                </a:lnTo>
                <a:lnTo>
                  <a:pt x="176887" y="83359"/>
                </a:lnTo>
                <a:lnTo>
                  <a:pt x="142573" y="111309"/>
                </a:lnTo>
                <a:lnTo>
                  <a:pt x="111310" y="142571"/>
                </a:lnTo>
                <a:lnTo>
                  <a:pt x="83360" y="176884"/>
                </a:lnTo>
                <a:lnTo>
                  <a:pt x="58987" y="213982"/>
                </a:lnTo>
                <a:lnTo>
                  <a:pt x="38454" y="253603"/>
                </a:lnTo>
                <a:lnTo>
                  <a:pt x="22026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8"/>
                </a:lnTo>
                <a:lnTo>
                  <a:pt x="9965" y="1493077"/>
                </a:lnTo>
                <a:lnTo>
                  <a:pt x="22026" y="1536954"/>
                </a:lnTo>
                <a:lnTo>
                  <a:pt x="38454" y="1578836"/>
                </a:lnTo>
                <a:lnTo>
                  <a:pt x="58987" y="1618458"/>
                </a:lnTo>
                <a:lnTo>
                  <a:pt x="83360" y="1655557"/>
                </a:lnTo>
                <a:lnTo>
                  <a:pt x="111310" y="1689871"/>
                </a:lnTo>
                <a:lnTo>
                  <a:pt x="142573" y="1721134"/>
                </a:lnTo>
                <a:lnTo>
                  <a:pt x="176887" y="1749084"/>
                </a:lnTo>
                <a:lnTo>
                  <a:pt x="213986" y="1773457"/>
                </a:lnTo>
                <a:lnTo>
                  <a:pt x="253608" y="1793990"/>
                </a:lnTo>
                <a:lnTo>
                  <a:pt x="295490" y="1810418"/>
                </a:lnTo>
                <a:lnTo>
                  <a:pt x="339367" y="1822479"/>
                </a:lnTo>
                <a:lnTo>
                  <a:pt x="384976" y="1829909"/>
                </a:lnTo>
                <a:lnTo>
                  <a:pt x="432053" y="1832444"/>
                </a:lnTo>
                <a:lnTo>
                  <a:pt x="3901630" y="1832444"/>
                </a:lnTo>
                <a:lnTo>
                  <a:pt x="3948708" y="1829909"/>
                </a:lnTo>
                <a:lnTo>
                  <a:pt x="3994317" y="1822479"/>
                </a:lnTo>
                <a:lnTo>
                  <a:pt x="4038194" y="1810418"/>
                </a:lnTo>
                <a:lnTo>
                  <a:pt x="4080075" y="1793990"/>
                </a:lnTo>
                <a:lnTo>
                  <a:pt x="4119697" y="1773457"/>
                </a:lnTo>
                <a:lnTo>
                  <a:pt x="4156797" y="1749084"/>
                </a:lnTo>
                <a:lnTo>
                  <a:pt x="4191110" y="1721134"/>
                </a:lnTo>
                <a:lnTo>
                  <a:pt x="4222374" y="1689871"/>
                </a:lnTo>
                <a:lnTo>
                  <a:pt x="4250324" y="1655557"/>
                </a:lnTo>
                <a:lnTo>
                  <a:pt x="4274697" y="1618458"/>
                </a:lnTo>
                <a:lnTo>
                  <a:pt x="4295229" y="1578836"/>
                </a:lnTo>
                <a:lnTo>
                  <a:pt x="4311658" y="1536954"/>
                </a:lnTo>
                <a:lnTo>
                  <a:pt x="4323719" y="1493077"/>
                </a:lnTo>
                <a:lnTo>
                  <a:pt x="4331149" y="1447468"/>
                </a:lnTo>
                <a:lnTo>
                  <a:pt x="4333684" y="1400390"/>
                </a:lnTo>
                <a:lnTo>
                  <a:pt x="4333684" y="432041"/>
                </a:lnTo>
                <a:lnTo>
                  <a:pt x="4331149" y="384966"/>
                </a:lnTo>
                <a:lnTo>
                  <a:pt x="4323719" y="339358"/>
                </a:lnTo>
                <a:lnTo>
                  <a:pt x="4311658" y="295483"/>
                </a:lnTo>
                <a:lnTo>
                  <a:pt x="4295229" y="253603"/>
                </a:lnTo>
                <a:lnTo>
                  <a:pt x="4274697" y="213982"/>
                </a:lnTo>
                <a:lnTo>
                  <a:pt x="4250324" y="176884"/>
                </a:lnTo>
                <a:lnTo>
                  <a:pt x="4222374" y="142571"/>
                </a:lnTo>
                <a:lnTo>
                  <a:pt x="4191110" y="111309"/>
                </a:lnTo>
                <a:lnTo>
                  <a:pt x="4156797" y="83359"/>
                </a:lnTo>
                <a:lnTo>
                  <a:pt x="4119697" y="58986"/>
                </a:lnTo>
                <a:lnTo>
                  <a:pt x="4080075" y="38454"/>
                </a:lnTo>
                <a:lnTo>
                  <a:pt x="4038194" y="22025"/>
                </a:lnTo>
                <a:lnTo>
                  <a:pt x="3994317" y="9965"/>
                </a:lnTo>
                <a:lnTo>
                  <a:pt x="3948708" y="2535"/>
                </a:lnTo>
                <a:lnTo>
                  <a:pt x="390163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0742" y="5216117"/>
            <a:ext cx="1844039" cy="1832610"/>
          </a:xfrm>
          <a:custGeom>
            <a:avLst/>
            <a:gdLst/>
            <a:ahLst/>
            <a:cxnLst/>
            <a:rect l="l" t="t" r="r" b="b"/>
            <a:pathLst>
              <a:path w="1844039" h="1832609">
                <a:moveTo>
                  <a:pt x="1411427" y="0"/>
                </a:moveTo>
                <a:lnTo>
                  <a:pt x="432041" y="0"/>
                </a:lnTo>
                <a:lnTo>
                  <a:pt x="384966" y="2535"/>
                </a:lnTo>
                <a:lnTo>
                  <a:pt x="339358" y="9965"/>
                </a:lnTo>
                <a:lnTo>
                  <a:pt x="295483" y="22025"/>
                </a:lnTo>
                <a:lnTo>
                  <a:pt x="253603" y="38454"/>
                </a:lnTo>
                <a:lnTo>
                  <a:pt x="213982" y="58986"/>
                </a:lnTo>
                <a:lnTo>
                  <a:pt x="176884" y="83359"/>
                </a:lnTo>
                <a:lnTo>
                  <a:pt x="142571" y="111309"/>
                </a:lnTo>
                <a:lnTo>
                  <a:pt x="111309" y="142571"/>
                </a:lnTo>
                <a:lnTo>
                  <a:pt x="83359" y="176884"/>
                </a:lnTo>
                <a:lnTo>
                  <a:pt x="58986" y="213982"/>
                </a:lnTo>
                <a:lnTo>
                  <a:pt x="38454" y="253603"/>
                </a:lnTo>
                <a:lnTo>
                  <a:pt x="22025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6"/>
                </a:lnTo>
                <a:lnTo>
                  <a:pt x="9965" y="1493073"/>
                </a:lnTo>
                <a:lnTo>
                  <a:pt x="22025" y="1536948"/>
                </a:lnTo>
                <a:lnTo>
                  <a:pt x="38454" y="1578828"/>
                </a:lnTo>
                <a:lnTo>
                  <a:pt x="58986" y="1618449"/>
                </a:lnTo>
                <a:lnTo>
                  <a:pt x="83359" y="1655547"/>
                </a:lnTo>
                <a:lnTo>
                  <a:pt x="111309" y="1689860"/>
                </a:lnTo>
                <a:lnTo>
                  <a:pt x="142571" y="1721123"/>
                </a:lnTo>
                <a:lnTo>
                  <a:pt x="176884" y="1749072"/>
                </a:lnTo>
                <a:lnTo>
                  <a:pt x="213982" y="1773445"/>
                </a:lnTo>
                <a:lnTo>
                  <a:pt x="253603" y="1793977"/>
                </a:lnTo>
                <a:lnTo>
                  <a:pt x="295483" y="1810406"/>
                </a:lnTo>
                <a:lnTo>
                  <a:pt x="339358" y="1822467"/>
                </a:lnTo>
                <a:lnTo>
                  <a:pt x="384966" y="1829897"/>
                </a:lnTo>
                <a:lnTo>
                  <a:pt x="432041" y="1832432"/>
                </a:lnTo>
                <a:lnTo>
                  <a:pt x="1411427" y="1832432"/>
                </a:lnTo>
                <a:lnTo>
                  <a:pt x="1458504" y="1829897"/>
                </a:lnTo>
                <a:lnTo>
                  <a:pt x="1504113" y="1822467"/>
                </a:lnTo>
                <a:lnTo>
                  <a:pt x="1547991" y="1810406"/>
                </a:lnTo>
                <a:lnTo>
                  <a:pt x="1589872" y="1793977"/>
                </a:lnTo>
                <a:lnTo>
                  <a:pt x="1629494" y="1773445"/>
                </a:lnTo>
                <a:lnTo>
                  <a:pt x="1666594" y="1749072"/>
                </a:lnTo>
                <a:lnTo>
                  <a:pt x="1700907" y="1721123"/>
                </a:lnTo>
                <a:lnTo>
                  <a:pt x="1732170" y="1689860"/>
                </a:lnTo>
                <a:lnTo>
                  <a:pt x="1760120" y="1655547"/>
                </a:lnTo>
                <a:lnTo>
                  <a:pt x="1784493" y="1618449"/>
                </a:lnTo>
                <a:lnTo>
                  <a:pt x="1805026" y="1578828"/>
                </a:lnTo>
                <a:lnTo>
                  <a:pt x="1821455" y="1536948"/>
                </a:lnTo>
                <a:lnTo>
                  <a:pt x="1833516" y="1493073"/>
                </a:lnTo>
                <a:lnTo>
                  <a:pt x="1840946" y="1447466"/>
                </a:lnTo>
                <a:lnTo>
                  <a:pt x="1843481" y="1400390"/>
                </a:lnTo>
                <a:lnTo>
                  <a:pt x="1843481" y="432041"/>
                </a:lnTo>
                <a:lnTo>
                  <a:pt x="1840946" y="384966"/>
                </a:lnTo>
                <a:lnTo>
                  <a:pt x="1833516" y="339358"/>
                </a:lnTo>
                <a:lnTo>
                  <a:pt x="1821455" y="295483"/>
                </a:lnTo>
                <a:lnTo>
                  <a:pt x="1805026" y="253603"/>
                </a:lnTo>
                <a:lnTo>
                  <a:pt x="1784493" y="213982"/>
                </a:lnTo>
                <a:lnTo>
                  <a:pt x="1760120" y="176884"/>
                </a:lnTo>
                <a:lnTo>
                  <a:pt x="1732170" y="142571"/>
                </a:lnTo>
                <a:lnTo>
                  <a:pt x="1700907" y="111309"/>
                </a:lnTo>
                <a:lnTo>
                  <a:pt x="1666594" y="83359"/>
                </a:lnTo>
                <a:lnTo>
                  <a:pt x="1629494" y="58986"/>
                </a:lnTo>
                <a:lnTo>
                  <a:pt x="1589872" y="38454"/>
                </a:lnTo>
                <a:lnTo>
                  <a:pt x="1547991" y="22025"/>
                </a:lnTo>
                <a:lnTo>
                  <a:pt x="1504113" y="9965"/>
                </a:lnTo>
                <a:lnTo>
                  <a:pt x="1458504" y="2535"/>
                </a:lnTo>
                <a:lnTo>
                  <a:pt x="1411427" y="0"/>
                </a:lnTo>
                <a:close/>
              </a:path>
            </a:pathLst>
          </a:custGeom>
          <a:solidFill>
            <a:srgbClr val="D7B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345" y="5216112"/>
            <a:ext cx="3018790" cy="1832610"/>
          </a:xfrm>
          <a:custGeom>
            <a:avLst/>
            <a:gdLst/>
            <a:ahLst/>
            <a:cxnLst/>
            <a:rect l="l" t="t" r="r" b="b"/>
            <a:pathLst>
              <a:path w="3018790" h="1832609">
                <a:moveTo>
                  <a:pt x="2586202" y="0"/>
                </a:moveTo>
                <a:lnTo>
                  <a:pt x="898448" y="0"/>
                </a:lnTo>
                <a:lnTo>
                  <a:pt x="432054" y="0"/>
                </a:lnTo>
                <a:lnTo>
                  <a:pt x="384978" y="2535"/>
                </a:lnTo>
                <a:lnTo>
                  <a:pt x="339371" y="9965"/>
                </a:lnTo>
                <a:lnTo>
                  <a:pt x="295495" y="22025"/>
                </a:lnTo>
                <a:lnTo>
                  <a:pt x="253614" y="38454"/>
                </a:lnTo>
                <a:lnTo>
                  <a:pt x="213992" y="58986"/>
                </a:lnTo>
                <a:lnTo>
                  <a:pt x="176892" y="83359"/>
                </a:lnTo>
                <a:lnTo>
                  <a:pt x="142578" y="111309"/>
                </a:lnTo>
                <a:lnTo>
                  <a:pt x="111314" y="142571"/>
                </a:lnTo>
                <a:lnTo>
                  <a:pt x="83364" y="176884"/>
                </a:lnTo>
                <a:lnTo>
                  <a:pt x="58990" y="213982"/>
                </a:lnTo>
                <a:lnTo>
                  <a:pt x="38456" y="253603"/>
                </a:lnTo>
                <a:lnTo>
                  <a:pt x="22027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8"/>
                </a:lnTo>
                <a:lnTo>
                  <a:pt x="9965" y="1493077"/>
                </a:lnTo>
                <a:lnTo>
                  <a:pt x="22027" y="1536954"/>
                </a:lnTo>
                <a:lnTo>
                  <a:pt x="38456" y="1578836"/>
                </a:lnTo>
                <a:lnTo>
                  <a:pt x="58990" y="1618458"/>
                </a:lnTo>
                <a:lnTo>
                  <a:pt x="83364" y="1655557"/>
                </a:lnTo>
                <a:lnTo>
                  <a:pt x="111314" y="1689871"/>
                </a:lnTo>
                <a:lnTo>
                  <a:pt x="142578" y="1721134"/>
                </a:lnTo>
                <a:lnTo>
                  <a:pt x="176892" y="1749084"/>
                </a:lnTo>
                <a:lnTo>
                  <a:pt x="213992" y="1773457"/>
                </a:lnTo>
                <a:lnTo>
                  <a:pt x="253614" y="1793990"/>
                </a:lnTo>
                <a:lnTo>
                  <a:pt x="295495" y="1810418"/>
                </a:lnTo>
                <a:lnTo>
                  <a:pt x="339371" y="1822479"/>
                </a:lnTo>
                <a:lnTo>
                  <a:pt x="384978" y="1829909"/>
                </a:lnTo>
                <a:lnTo>
                  <a:pt x="432054" y="1832444"/>
                </a:lnTo>
                <a:lnTo>
                  <a:pt x="2586202" y="1832444"/>
                </a:lnTo>
                <a:lnTo>
                  <a:pt x="2633277" y="1829909"/>
                </a:lnTo>
                <a:lnTo>
                  <a:pt x="2678884" y="1822479"/>
                </a:lnTo>
                <a:lnTo>
                  <a:pt x="2722760" y="1810418"/>
                </a:lnTo>
                <a:lnTo>
                  <a:pt x="2764640" y="1793990"/>
                </a:lnTo>
                <a:lnTo>
                  <a:pt x="2804261" y="1773457"/>
                </a:lnTo>
                <a:lnTo>
                  <a:pt x="2841359" y="1749084"/>
                </a:lnTo>
                <a:lnTo>
                  <a:pt x="2875672" y="1721134"/>
                </a:lnTo>
                <a:lnTo>
                  <a:pt x="2906934" y="1689871"/>
                </a:lnTo>
                <a:lnTo>
                  <a:pt x="2934884" y="1655557"/>
                </a:lnTo>
                <a:lnTo>
                  <a:pt x="2959257" y="1618458"/>
                </a:lnTo>
                <a:lnTo>
                  <a:pt x="2979789" y="1578836"/>
                </a:lnTo>
                <a:lnTo>
                  <a:pt x="2996217" y="1536954"/>
                </a:lnTo>
                <a:lnTo>
                  <a:pt x="3008278" y="1493077"/>
                </a:lnTo>
                <a:lnTo>
                  <a:pt x="3015708" y="1447468"/>
                </a:lnTo>
                <a:lnTo>
                  <a:pt x="3018243" y="1400390"/>
                </a:lnTo>
                <a:lnTo>
                  <a:pt x="3018243" y="432041"/>
                </a:lnTo>
                <a:lnTo>
                  <a:pt x="3015708" y="384966"/>
                </a:lnTo>
                <a:lnTo>
                  <a:pt x="3008278" y="339358"/>
                </a:lnTo>
                <a:lnTo>
                  <a:pt x="2996217" y="295483"/>
                </a:lnTo>
                <a:lnTo>
                  <a:pt x="2979789" y="253603"/>
                </a:lnTo>
                <a:lnTo>
                  <a:pt x="2959257" y="213982"/>
                </a:lnTo>
                <a:lnTo>
                  <a:pt x="2934884" y="176884"/>
                </a:lnTo>
                <a:lnTo>
                  <a:pt x="2906934" y="142571"/>
                </a:lnTo>
                <a:lnTo>
                  <a:pt x="2875672" y="111309"/>
                </a:lnTo>
                <a:lnTo>
                  <a:pt x="2841359" y="83359"/>
                </a:lnTo>
                <a:lnTo>
                  <a:pt x="2804261" y="58986"/>
                </a:lnTo>
                <a:lnTo>
                  <a:pt x="2764640" y="38454"/>
                </a:lnTo>
                <a:lnTo>
                  <a:pt x="2722760" y="22025"/>
                </a:lnTo>
                <a:lnTo>
                  <a:pt x="2678884" y="9965"/>
                </a:lnTo>
                <a:lnTo>
                  <a:pt x="2633277" y="2535"/>
                </a:lnTo>
                <a:lnTo>
                  <a:pt x="2586202" y="0"/>
                </a:lnTo>
                <a:close/>
              </a:path>
            </a:pathLst>
          </a:custGeom>
          <a:solidFill>
            <a:srgbClr val="F4C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46313" y="3163142"/>
            <a:ext cx="4333875" cy="1832610"/>
          </a:xfrm>
          <a:custGeom>
            <a:avLst/>
            <a:gdLst/>
            <a:ahLst/>
            <a:cxnLst/>
            <a:rect l="l" t="t" r="r" b="b"/>
            <a:pathLst>
              <a:path w="4333875" h="1832610">
                <a:moveTo>
                  <a:pt x="3901630" y="0"/>
                </a:moveTo>
                <a:lnTo>
                  <a:pt x="3435235" y="0"/>
                </a:lnTo>
                <a:lnTo>
                  <a:pt x="432053" y="0"/>
                </a:lnTo>
                <a:lnTo>
                  <a:pt x="384976" y="2535"/>
                </a:lnTo>
                <a:lnTo>
                  <a:pt x="339367" y="9965"/>
                </a:lnTo>
                <a:lnTo>
                  <a:pt x="295490" y="22025"/>
                </a:lnTo>
                <a:lnTo>
                  <a:pt x="253608" y="38454"/>
                </a:lnTo>
                <a:lnTo>
                  <a:pt x="213986" y="58986"/>
                </a:lnTo>
                <a:lnTo>
                  <a:pt x="176887" y="83359"/>
                </a:lnTo>
                <a:lnTo>
                  <a:pt x="142573" y="111309"/>
                </a:lnTo>
                <a:lnTo>
                  <a:pt x="111310" y="142571"/>
                </a:lnTo>
                <a:lnTo>
                  <a:pt x="83360" y="176884"/>
                </a:lnTo>
                <a:lnTo>
                  <a:pt x="58987" y="213982"/>
                </a:lnTo>
                <a:lnTo>
                  <a:pt x="38454" y="253603"/>
                </a:lnTo>
                <a:lnTo>
                  <a:pt x="22026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8"/>
                </a:lnTo>
                <a:lnTo>
                  <a:pt x="9965" y="1493077"/>
                </a:lnTo>
                <a:lnTo>
                  <a:pt x="22026" y="1536954"/>
                </a:lnTo>
                <a:lnTo>
                  <a:pt x="38454" y="1578836"/>
                </a:lnTo>
                <a:lnTo>
                  <a:pt x="58987" y="1618458"/>
                </a:lnTo>
                <a:lnTo>
                  <a:pt x="83360" y="1655557"/>
                </a:lnTo>
                <a:lnTo>
                  <a:pt x="111310" y="1689871"/>
                </a:lnTo>
                <a:lnTo>
                  <a:pt x="142573" y="1721134"/>
                </a:lnTo>
                <a:lnTo>
                  <a:pt x="176887" y="1749084"/>
                </a:lnTo>
                <a:lnTo>
                  <a:pt x="213986" y="1773457"/>
                </a:lnTo>
                <a:lnTo>
                  <a:pt x="253608" y="1793990"/>
                </a:lnTo>
                <a:lnTo>
                  <a:pt x="295490" y="1810418"/>
                </a:lnTo>
                <a:lnTo>
                  <a:pt x="339367" y="1822479"/>
                </a:lnTo>
                <a:lnTo>
                  <a:pt x="384976" y="1829909"/>
                </a:lnTo>
                <a:lnTo>
                  <a:pt x="432053" y="1832444"/>
                </a:lnTo>
                <a:lnTo>
                  <a:pt x="3901630" y="1832444"/>
                </a:lnTo>
                <a:lnTo>
                  <a:pt x="3948708" y="1829909"/>
                </a:lnTo>
                <a:lnTo>
                  <a:pt x="3994317" y="1822479"/>
                </a:lnTo>
                <a:lnTo>
                  <a:pt x="4038194" y="1810418"/>
                </a:lnTo>
                <a:lnTo>
                  <a:pt x="4080075" y="1793990"/>
                </a:lnTo>
                <a:lnTo>
                  <a:pt x="4119697" y="1773457"/>
                </a:lnTo>
                <a:lnTo>
                  <a:pt x="4156797" y="1749084"/>
                </a:lnTo>
                <a:lnTo>
                  <a:pt x="4191110" y="1721134"/>
                </a:lnTo>
                <a:lnTo>
                  <a:pt x="4222374" y="1689871"/>
                </a:lnTo>
                <a:lnTo>
                  <a:pt x="4250324" y="1655557"/>
                </a:lnTo>
                <a:lnTo>
                  <a:pt x="4274697" y="1618458"/>
                </a:lnTo>
                <a:lnTo>
                  <a:pt x="4295229" y="1578836"/>
                </a:lnTo>
                <a:lnTo>
                  <a:pt x="4311658" y="1536954"/>
                </a:lnTo>
                <a:lnTo>
                  <a:pt x="4323719" y="1493077"/>
                </a:lnTo>
                <a:lnTo>
                  <a:pt x="4331149" y="1447468"/>
                </a:lnTo>
                <a:lnTo>
                  <a:pt x="4333684" y="1400390"/>
                </a:lnTo>
                <a:lnTo>
                  <a:pt x="4333684" y="432041"/>
                </a:lnTo>
                <a:lnTo>
                  <a:pt x="4331149" y="384966"/>
                </a:lnTo>
                <a:lnTo>
                  <a:pt x="4323719" y="339358"/>
                </a:lnTo>
                <a:lnTo>
                  <a:pt x="4311658" y="295483"/>
                </a:lnTo>
                <a:lnTo>
                  <a:pt x="4295229" y="253603"/>
                </a:lnTo>
                <a:lnTo>
                  <a:pt x="4274697" y="213982"/>
                </a:lnTo>
                <a:lnTo>
                  <a:pt x="4250324" y="176884"/>
                </a:lnTo>
                <a:lnTo>
                  <a:pt x="4222374" y="142571"/>
                </a:lnTo>
                <a:lnTo>
                  <a:pt x="4191110" y="111309"/>
                </a:lnTo>
                <a:lnTo>
                  <a:pt x="4156797" y="83359"/>
                </a:lnTo>
                <a:lnTo>
                  <a:pt x="4119697" y="58986"/>
                </a:lnTo>
                <a:lnTo>
                  <a:pt x="4080075" y="38454"/>
                </a:lnTo>
                <a:lnTo>
                  <a:pt x="4038194" y="22025"/>
                </a:lnTo>
                <a:lnTo>
                  <a:pt x="3994317" y="9965"/>
                </a:lnTo>
                <a:lnTo>
                  <a:pt x="3948708" y="2535"/>
                </a:lnTo>
                <a:lnTo>
                  <a:pt x="3901630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9685" y="5186611"/>
            <a:ext cx="5694680" cy="1832610"/>
          </a:xfrm>
          <a:custGeom>
            <a:avLst/>
            <a:gdLst/>
            <a:ahLst/>
            <a:cxnLst/>
            <a:rect l="l" t="t" r="r" b="b"/>
            <a:pathLst>
              <a:path w="5694680" h="1832609">
                <a:moveTo>
                  <a:pt x="5262638" y="0"/>
                </a:moveTo>
                <a:lnTo>
                  <a:pt x="898448" y="0"/>
                </a:lnTo>
                <a:lnTo>
                  <a:pt x="432054" y="0"/>
                </a:lnTo>
                <a:lnTo>
                  <a:pt x="384976" y="2535"/>
                </a:lnTo>
                <a:lnTo>
                  <a:pt x="339367" y="9965"/>
                </a:lnTo>
                <a:lnTo>
                  <a:pt x="295490" y="22025"/>
                </a:lnTo>
                <a:lnTo>
                  <a:pt x="253608" y="38454"/>
                </a:lnTo>
                <a:lnTo>
                  <a:pt x="213986" y="58986"/>
                </a:lnTo>
                <a:lnTo>
                  <a:pt x="176887" y="83359"/>
                </a:lnTo>
                <a:lnTo>
                  <a:pt x="142573" y="111309"/>
                </a:lnTo>
                <a:lnTo>
                  <a:pt x="111310" y="142571"/>
                </a:lnTo>
                <a:lnTo>
                  <a:pt x="83360" y="176884"/>
                </a:lnTo>
                <a:lnTo>
                  <a:pt x="58987" y="213982"/>
                </a:lnTo>
                <a:lnTo>
                  <a:pt x="38454" y="253603"/>
                </a:lnTo>
                <a:lnTo>
                  <a:pt x="22026" y="295483"/>
                </a:lnTo>
                <a:lnTo>
                  <a:pt x="9965" y="339358"/>
                </a:lnTo>
                <a:lnTo>
                  <a:pt x="2535" y="384966"/>
                </a:lnTo>
                <a:lnTo>
                  <a:pt x="0" y="432041"/>
                </a:lnTo>
                <a:lnTo>
                  <a:pt x="0" y="1400390"/>
                </a:lnTo>
                <a:lnTo>
                  <a:pt x="2535" y="1447468"/>
                </a:lnTo>
                <a:lnTo>
                  <a:pt x="9965" y="1493077"/>
                </a:lnTo>
                <a:lnTo>
                  <a:pt x="22026" y="1536954"/>
                </a:lnTo>
                <a:lnTo>
                  <a:pt x="38454" y="1578836"/>
                </a:lnTo>
                <a:lnTo>
                  <a:pt x="58987" y="1618458"/>
                </a:lnTo>
                <a:lnTo>
                  <a:pt x="83360" y="1655557"/>
                </a:lnTo>
                <a:lnTo>
                  <a:pt x="111310" y="1689871"/>
                </a:lnTo>
                <a:lnTo>
                  <a:pt x="142573" y="1721134"/>
                </a:lnTo>
                <a:lnTo>
                  <a:pt x="176887" y="1749084"/>
                </a:lnTo>
                <a:lnTo>
                  <a:pt x="213986" y="1773457"/>
                </a:lnTo>
                <a:lnTo>
                  <a:pt x="253608" y="1793990"/>
                </a:lnTo>
                <a:lnTo>
                  <a:pt x="295490" y="1810418"/>
                </a:lnTo>
                <a:lnTo>
                  <a:pt x="339367" y="1822479"/>
                </a:lnTo>
                <a:lnTo>
                  <a:pt x="384976" y="1829909"/>
                </a:lnTo>
                <a:lnTo>
                  <a:pt x="432054" y="1832444"/>
                </a:lnTo>
                <a:lnTo>
                  <a:pt x="5262638" y="1832444"/>
                </a:lnTo>
                <a:lnTo>
                  <a:pt x="5309713" y="1829909"/>
                </a:lnTo>
                <a:lnTo>
                  <a:pt x="5355321" y="1822479"/>
                </a:lnTo>
                <a:lnTo>
                  <a:pt x="5399196" y="1810418"/>
                </a:lnTo>
                <a:lnTo>
                  <a:pt x="5441076" y="1793990"/>
                </a:lnTo>
                <a:lnTo>
                  <a:pt x="5480697" y="1773457"/>
                </a:lnTo>
                <a:lnTo>
                  <a:pt x="5517795" y="1749084"/>
                </a:lnTo>
                <a:lnTo>
                  <a:pt x="5552108" y="1721134"/>
                </a:lnTo>
                <a:lnTo>
                  <a:pt x="5583370" y="1689871"/>
                </a:lnTo>
                <a:lnTo>
                  <a:pt x="5611320" y="1655557"/>
                </a:lnTo>
                <a:lnTo>
                  <a:pt x="5635693" y="1618458"/>
                </a:lnTo>
                <a:lnTo>
                  <a:pt x="5656225" y="1578836"/>
                </a:lnTo>
                <a:lnTo>
                  <a:pt x="5672654" y="1536954"/>
                </a:lnTo>
                <a:lnTo>
                  <a:pt x="5684714" y="1493077"/>
                </a:lnTo>
                <a:lnTo>
                  <a:pt x="5692144" y="1447468"/>
                </a:lnTo>
                <a:lnTo>
                  <a:pt x="5694680" y="1400390"/>
                </a:lnTo>
                <a:lnTo>
                  <a:pt x="5694680" y="432041"/>
                </a:lnTo>
                <a:lnTo>
                  <a:pt x="5692144" y="384966"/>
                </a:lnTo>
                <a:lnTo>
                  <a:pt x="5684714" y="339358"/>
                </a:lnTo>
                <a:lnTo>
                  <a:pt x="5672654" y="295483"/>
                </a:lnTo>
                <a:lnTo>
                  <a:pt x="5656225" y="253603"/>
                </a:lnTo>
                <a:lnTo>
                  <a:pt x="5635693" y="213982"/>
                </a:lnTo>
                <a:lnTo>
                  <a:pt x="5611320" y="176884"/>
                </a:lnTo>
                <a:lnTo>
                  <a:pt x="5583370" y="142571"/>
                </a:lnTo>
                <a:lnTo>
                  <a:pt x="5552108" y="111309"/>
                </a:lnTo>
                <a:lnTo>
                  <a:pt x="5517795" y="83359"/>
                </a:lnTo>
                <a:lnTo>
                  <a:pt x="5480697" y="58986"/>
                </a:lnTo>
                <a:lnTo>
                  <a:pt x="5441076" y="38454"/>
                </a:lnTo>
                <a:lnTo>
                  <a:pt x="5399196" y="22025"/>
                </a:lnTo>
                <a:lnTo>
                  <a:pt x="5355321" y="9965"/>
                </a:lnTo>
                <a:lnTo>
                  <a:pt x="5309713" y="2535"/>
                </a:lnTo>
                <a:lnTo>
                  <a:pt x="5262638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0689" y="3163148"/>
            <a:ext cx="1843481" cy="18324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36517" y="5186615"/>
            <a:ext cx="1843481" cy="18324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4114" y="1971118"/>
            <a:ext cx="119240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As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network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building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specialists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we</a:t>
            </a:r>
            <a:r>
              <a:rPr sz="1400" spc="34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believe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that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accessing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high-quality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relatable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role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models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supports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better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more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equitable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life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outcomes.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an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individual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level,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networks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provide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the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social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capital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needed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to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find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jobs,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mentorship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and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investment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for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business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idea.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At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global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level,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network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can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help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solve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challenges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that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young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people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face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today,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from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climate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change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to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socio-economic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polarisation,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by</a:t>
            </a:r>
            <a:r>
              <a:rPr sz="1400" spc="-3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understanding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that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is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not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one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organisation,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government,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or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institution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that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can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change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a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whole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system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but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working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collectively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with</a:t>
            </a:r>
            <a:r>
              <a:rPr sz="1400" spc="-25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38505A"/>
                </a:solidFill>
                <a:latin typeface="DMSans18pt-Light"/>
                <a:cs typeface="DMSans18pt-Light"/>
              </a:rPr>
              <a:t>young</a:t>
            </a:r>
            <a:r>
              <a:rPr sz="1400" spc="-20" dirty="0">
                <a:solidFill>
                  <a:srgbClr val="38505A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38505A"/>
                </a:solidFill>
                <a:latin typeface="DMSans18pt-Light"/>
                <a:cs typeface="DMSans18pt-Light"/>
              </a:rPr>
              <a:t>people.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77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Networks</a:t>
            </a:r>
            <a:r>
              <a:rPr spc="-204" dirty="0"/>
              <a:t> </a:t>
            </a:r>
            <a:r>
              <a:rPr spc="-55" dirty="0"/>
              <a:t>help</a:t>
            </a:r>
            <a:r>
              <a:rPr spc="-185" dirty="0"/>
              <a:t> </a:t>
            </a:r>
            <a:r>
              <a:rPr spc="-85" dirty="0"/>
              <a:t>solve</a:t>
            </a:r>
            <a:r>
              <a:rPr spc="-245" dirty="0"/>
              <a:t> </a:t>
            </a:r>
            <a:r>
              <a:rPr spc="-75" dirty="0"/>
              <a:t>Global</a:t>
            </a:r>
            <a:r>
              <a:rPr spc="-245" dirty="0"/>
              <a:t> </a:t>
            </a:r>
            <a:r>
              <a:rPr spc="-85" dirty="0"/>
              <a:t>Challenges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03270" y="3176880"/>
            <a:ext cx="2962275" cy="146748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b="1" spc="-20" dirty="0">
                <a:solidFill>
                  <a:srgbClr val="FFFFFF"/>
                </a:solidFill>
                <a:latin typeface="PT Sans Caption"/>
                <a:cs typeface="PT Sans Caption"/>
              </a:rPr>
              <a:t>Our</a:t>
            </a:r>
            <a:r>
              <a:rPr sz="1800" b="1" spc="-105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PT Sans Caption"/>
                <a:cs typeface="PT Sans Caption"/>
              </a:rPr>
              <a:t>Mission</a:t>
            </a:r>
            <a:endParaRPr sz="1800">
              <a:latin typeface="PT Sans Caption"/>
              <a:cs typeface="PT Sans Caption"/>
            </a:endParaRPr>
          </a:p>
          <a:p>
            <a:pPr marL="27305" marR="5080">
              <a:lnSpc>
                <a:spcPct val="100000"/>
              </a:lnSpc>
              <a:spcBef>
                <a:spcPts val="800"/>
              </a:spcBef>
            </a:pP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facilitate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enable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access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to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transformative</a:t>
            </a:r>
            <a:r>
              <a:rPr sz="12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networks</a:t>
            </a:r>
            <a:r>
              <a:rPr sz="12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relatable</a:t>
            </a:r>
            <a:r>
              <a:rPr sz="12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role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models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millions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of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young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people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to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support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better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more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equitable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life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outcomes.</a:t>
            </a:r>
            <a:endParaRPr sz="1200">
              <a:latin typeface="DMSans18pt-Light"/>
              <a:cs typeface="DMSans18pt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7193" y="5391442"/>
            <a:ext cx="2016125" cy="122301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b="1" spc="-35" dirty="0">
                <a:solidFill>
                  <a:srgbClr val="1E1F20"/>
                </a:solidFill>
                <a:latin typeface="PT Sans Caption"/>
                <a:cs typeface="PT Sans Caption"/>
              </a:rPr>
              <a:t>Our</a:t>
            </a:r>
            <a:r>
              <a:rPr sz="1800" b="1" spc="-120" dirty="0">
                <a:solidFill>
                  <a:srgbClr val="1E1F20"/>
                </a:solidFill>
                <a:latin typeface="PT Sans Caption"/>
                <a:cs typeface="PT Sans Caption"/>
              </a:rPr>
              <a:t> </a:t>
            </a:r>
            <a:r>
              <a:rPr sz="1800" b="1" spc="-10" dirty="0">
                <a:solidFill>
                  <a:srgbClr val="1E1F20"/>
                </a:solidFill>
                <a:latin typeface="PT Sans Caption"/>
                <a:cs typeface="PT Sans Caption"/>
              </a:rPr>
              <a:t>Vision</a:t>
            </a:r>
            <a:endParaRPr sz="1800">
              <a:latin typeface="PT Sans Caption"/>
              <a:cs typeface="PT Sans Caption"/>
            </a:endParaRPr>
          </a:p>
          <a:p>
            <a:pPr marL="27305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Inequality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is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reduced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spc="-20" dirty="0">
                <a:solidFill>
                  <a:srgbClr val="1E1F20"/>
                </a:solidFill>
                <a:latin typeface="DMSans18pt-Light"/>
                <a:cs typeface="DMSans18pt-Light"/>
              </a:rPr>
              <a:t>over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time</a:t>
            </a:r>
            <a:r>
              <a:rPr sz="1200" spc="-20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as</a:t>
            </a:r>
            <a:r>
              <a:rPr sz="1200" spc="-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a</a:t>
            </a:r>
            <a:r>
              <a:rPr sz="1200" spc="-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result</a:t>
            </a:r>
            <a:r>
              <a:rPr sz="1200" spc="-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of</a:t>
            </a:r>
            <a:r>
              <a:rPr sz="1200" spc="-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enhanced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life</a:t>
            </a:r>
            <a:r>
              <a:rPr sz="1200" spc="-20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opportunities</a:t>
            </a:r>
            <a:r>
              <a:rPr sz="1200" spc="-1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for</a:t>
            </a:r>
            <a:r>
              <a:rPr sz="1200" spc="-1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youth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and</a:t>
            </a:r>
            <a:r>
              <a:rPr sz="1200" spc="-25" dirty="0">
                <a:solidFill>
                  <a:srgbClr val="1E1F20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1E1F20"/>
                </a:solidFill>
                <a:latin typeface="DMSans18pt-Light"/>
                <a:cs typeface="DMSans18pt-Light"/>
              </a:rPr>
              <a:t>other</a:t>
            </a:r>
            <a:r>
              <a:rPr sz="1200" spc="-10" dirty="0">
                <a:solidFill>
                  <a:srgbClr val="1E1F20"/>
                </a:solidFill>
                <a:latin typeface="DMSans18pt-Light"/>
                <a:cs typeface="DMSans18pt-Light"/>
              </a:rPr>
              <a:t> marginalized</a:t>
            </a:r>
            <a:endParaRPr sz="1200">
              <a:latin typeface="DMSans18pt-Light"/>
              <a:cs typeface="DMSans18pt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83064" y="3179622"/>
            <a:ext cx="3355975" cy="128016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800" b="1" spc="-35" dirty="0">
                <a:solidFill>
                  <a:srgbClr val="FFFFFF"/>
                </a:solidFill>
                <a:latin typeface="PT Sans Caption"/>
                <a:cs typeface="PT Sans Caption"/>
              </a:rPr>
              <a:t>Our</a:t>
            </a:r>
            <a:r>
              <a:rPr sz="1800" b="1" spc="-110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PT Sans Caption"/>
                <a:cs typeface="PT Sans Caption"/>
              </a:rPr>
              <a:t>Values</a:t>
            </a:r>
            <a:endParaRPr sz="1800">
              <a:latin typeface="PT Sans Caption"/>
              <a:cs typeface="PT Sans Caption"/>
            </a:endParaRPr>
          </a:p>
          <a:p>
            <a:pPr marL="27305" marR="508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aim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connect,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inspire,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support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young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people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around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world,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foster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culture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empathy,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inclusivity,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purpose-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driven action.</a:t>
            </a:r>
            <a:endParaRPr sz="1200">
              <a:latin typeface="DMSans18pt-Light"/>
              <a:cs typeface="DMSans18pt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3301" y="5430761"/>
            <a:ext cx="4445635" cy="13487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spc="-35" dirty="0">
                <a:solidFill>
                  <a:srgbClr val="FFFFFF"/>
                </a:solidFill>
                <a:latin typeface="PT Sans Caption"/>
                <a:cs typeface="PT Sans Caption"/>
              </a:rPr>
              <a:t>Our</a:t>
            </a:r>
            <a:r>
              <a:rPr sz="1800" b="1" spc="-135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PT Sans Caption"/>
                <a:cs typeface="PT Sans Caption"/>
              </a:rPr>
              <a:t>Theory</a:t>
            </a:r>
            <a:r>
              <a:rPr sz="1800" b="1" spc="-135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PT Sans Caption"/>
                <a:cs typeface="PT Sans Caption"/>
              </a:rPr>
              <a:t>of</a:t>
            </a:r>
            <a:r>
              <a:rPr sz="1800" b="1" spc="-85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PT Sans Caption"/>
                <a:cs typeface="PT Sans Caption"/>
              </a:rPr>
              <a:t>Change</a:t>
            </a:r>
            <a:endParaRPr sz="1800">
              <a:latin typeface="PT Sans Caption"/>
              <a:cs typeface="PT Sans Caption"/>
            </a:endParaRPr>
          </a:p>
          <a:p>
            <a:pPr marL="27305" marR="5080">
              <a:lnSpc>
                <a:spcPct val="104200"/>
              </a:lnSpc>
              <a:spcBef>
                <a:spcPts val="265"/>
              </a:spcBef>
            </a:pP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Focuses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on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achieving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better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life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outcomes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for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youth</a:t>
            </a:r>
            <a:r>
              <a:rPr sz="12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across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the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globe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via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inspiration, guidance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2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opportunities </a:t>
            </a:r>
            <a:r>
              <a:rPr sz="1200" spc="-10" dirty="0">
                <a:solidFill>
                  <a:srgbClr val="FFFFFF"/>
                </a:solidFill>
                <a:latin typeface="DMSans18pt-Light"/>
                <a:cs typeface="DMSans18pt-Light"/>
              </a:rPr>
              <a:t>through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purpose-driven</a:t>
            </a:r>
            <a:r>
              <a:rPr sz="1200" spc="-2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transformative</a:t>
            </a:r>
            <a:r>
              <a:rPr sz="1200" spc="-2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networks.</a:t>
            </a:r>
            <a:r>
              <a:rPr sz="1200" spc="-2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InHive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has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honed</a:t>
            </a:r>
            <a:r>
              <a:rPr sz="12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this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approach</a:t>
            </a:r>
            <a:r>
              <a:rPr sz="12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FFFFFF"/>
                </a:solidFill>
                <a:latin typeface="DMSans18pt-Light"/>
                <a:cs typeface="DMSans18pt-Ligh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local</a:t>
            </a:r>
            <a:r>
              <a:rPr sz="1200" spc="-2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relevance</a:t>
            </a:r>
            <a:r>
              <a:rPr sz="1200" spc="-1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for</a:t>
            </a:r>
            <a:r>
              <a:rPr sz="1200" spc="-2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low-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resource</a:t>
            </a:r>
            <a:r>
              <a:rPr sz="1200" spc="-1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communities</a:t>
            </a:r>
            <a:r>
              <a:rPr sz="1200" spc="-1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spc="-25" dirty="0">
                <a:solidFill>
                  <a:srgbClr val="63E8D5"/>
                </a:solidFill>
                <a:latin typeface="DMSans18pt-Light"/>
                <a:cs typeface="DMSans18pt-Light"/>
              </a:rPr>
              <a:t>and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some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of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the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most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dirty="0">
                <a:solidFill>
                  <a:srgbClr val="63E8D5"/>
                </a:solidFill>
                <a:latin typeface="DMSans18pt-Light"/>
                <a:cs typeface="DMSans18pt-Light"/>
              </a:rPr>
              <a:t>marginalized</a:t>
            </a:r>
            <a:r>
              <a:rPr sz="1200" spc="-5" dirty="0">
                <a:solidFill>
                  <a:srgbClr val="63E8D5"/>
                </a:solidFill>
                <a:latin typeface="DMSans18pt-Light"/>
                <a:cs typeface="DMSans18pt-Light"/>
              </a:rPr>
              <a:t> </a:t>
            </a:r>
            <a:r>
              <a:rPr sz="1200" spc="-10" dirty="0">
                <a:solidFill>
                  <a:srgbClr val="63E8D5"/>
                </a:solidFill>
                <a:latin typeface="DMSans18pt-Light"/>
                <a:cs typeface="DMSans18pt-Light"/>
              </a:rPr>
              <a:t>youth.</a:t>
            </a:r>
            <a:endParaRPr sz="1200">
              <a:latin typeface="DMSans18pt-Light"/>
              <a:cs typeface="DMSans18pt-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0969" y="5803379"/>
            <a:ext cx="768350" cy="797560"/>
            <a:chOff x="4410969" y="5803379"/>
            <a:chExt cx="768350" cy="797560"/>
          </a:xfrm>
        </p:grpSpPr>
        <p:sp>
          <p:nvSpPr>
            <p:cNvPr id="18" name="object 18"/>
            <p:cNvSpPr/>
            <p:nvPr/>
          </p:nvSpPr>
          <p:spPr>
            <a:xfrm>
              <a:off x="4410969" y="5803379"/>
              <a:ext cx="768350" cy="797560"/>
            </a:xfrm>
            <a:custGeom>
              <a:avLst/>
              <a:gdLst/>
              <a:ahLst/>
              <a:cxnLst/>
              <a:rect l="l" t="t" r="r" b="b"/>
              <a:pathLst>
                <a:path w="768350" h="797559">
                  <a:moveTo>
                    <a:pt x="364756" y="524510"/>
                  </a:moveTo>
                  <a:lnTo>
                    <a:pt x="339280" y="524510"/>
                  </a:lnTo>
                  <a:lnTo>
                    <a:pt x="298411" y="628650"/>
                  </a:lnTo>
                  <a:lnTo>
                    <a:pt x="289842" y="650240"/>
                  </a:lnTo>
                  <a:lnTo>
                    <a:pt x="251561" y="745490"/>
                  </a:lnTo>
                  <a:lnTo>
                    <a:pt x="241742" y="770890"/>
                  </a:lnTo>
                  <a:lnTo>
                    <a:pt x="237236" y="782319"/>
                  </a:lnTo>
                  <a:lnTo>
                    <a:pt x="236423" y="784860"/>
                  </a:lnTo>
                  <a:lnTo>
                    <a:pt x="240296" y="796290"/>
                  </a:lnTo>
                  <a:lnTo>
                    <a:pt x="248716" y="797560"/>
                  </a:lnTo>
                  <a:lnTo>
                    <a:pt x="256400" y="791210"/>
                  </a:lnTo>
                  <a:lnTo>
                    <a:pt x="257784" y="788669"/>
                  </a:lnTo>
                  <a:lnTo>
                    <a:pt x="356247" y="541019"/>
                  </a:lnTo>
                  <a:lnTo>
                    <a:pt x="361365" y="528319"/>
                  </a:lnTo>
                  <a:lnTo>
                    <a:pt x="363181" y="525780"/>
                  </a:lnTo>
                  <a:lnTo>
                    <a:pt x="364756" y="524510"/>
                  </a:lnTo>
                  <a:close/>
                </a:path>
                <a:path w="768350" h="797559">
                  <a:moveTo>
                    <a:pt x="409105" y="524510"/>
                  </a:moveTo>
                  <a:lnTo>
                    <a:pt x="387032" y="524510"/>
                  </a:lnTo>
                  <a:lnTo>
                    <a:pt x="387858" y="527050"/>
                  </a:lnTo>
                  <a:lnTo>
                    <a:pt x="387794" y="742950"/>
                  </a:lnTo>
                  <a:lnTo>
                    <a:pt x="387362" y="746760"/>
                  </a:lnTo>
                  <a:lnTo>
                    <a:pt x="388696" y="751840"/>
                  </a:lnTo>
                  <a:lnTo>
                    <a:pt x="388442" y="754380"/>
                  </a:lnTo>
                  <a:lnTo>
                    <a:pt x="387273" y="758190"/>
                  </a:lnTo>
                  <a:lnTo>
                    <a:pt x="387718" y="762000"/>
                  </a:lnTo>
                  <a:lnTo>
                    <a:pt x="387697" y="773430"/>
                  </a:lnTo>
                  <a:lnTo>
                    <a:pt x="387832" y="784860"/>
                  </a:lnTo>
                  <a:lnTo>
                    <a:pt x="388683" y="792480"/>
                  </a:lnTo>
                  <a:lnTo>
                    <a:pt x="392925" y="796290"/>
                  </a:lnTo>
                  <a:lnTo>
                    <a:pt x="404126" y="796290"/>
                  </a:lnTo>
                  <a:lnTo>
                    <a:pt x="408432" y="791210"/>
                  </a:lnTo>
                  <a:lnTo>
                    <a:pt x="409270" y="783590"/>
                  </a:lnTo>
                  <a:lnTo>
                    <a:pt x="409244" y="655319"/>
                  </a:lnTo>
                  <a:lnTo>
                    <a:pt x="409105" y="655319"/>
                  </a:lnTo>
                  <a:lnTo>
                    <a:pt x="409105" y="524510"/>
                  </a:lnTo>
                  <a:close/>
                </a:path>
                <a:path w="768350" h="797559">
                  <a:moveTo>
                    <a:pt x="457365" y="524510"/>
                  </a:moveTo>
                  <a:lnTo>
                    <a:pt x="433654" y="524510"/>
                  </a:lnTo>
                  <a:lnTo>
                    <a:pt x="434606" y="525780"/>
                  </a:lnTo>
                  <a:lnTo>
                    <a:pt x="439267" y="537210"/>
                  </a:lnTo>
                  <a:lnTo>
                    <a:pt x="486905" y="657860"/>
                  </a:lnTo>
                  <a:lnTo>
                    <a:pt x="491617" y="669290"/>
                  </a:lnTo>
                  <a:lnTo>
                    <a:pt x="537197" y="783590"/>
                  </a:lnTo>
                  <a:lnTo>
                    <a:pt x="540410" y="791210"/>
                  </a:lnTo>
                  <a:lnTo>
                    <a:pt x="542632" y="793750"/>
                  </a:lnTo>
                  <a:lnTo>
                    <a:pt x="550710" y="796290"/>
                  </a:lnTo>
                  <a:lnTo>
                    <a:pt x="554520" y="795019"/>
                  </a:lnTo>
                  <a:lnTo>
                    <a:pt x="560692" y="788669"/>
                  </a:lnTo>
                  <a:lnTo>
                    <a:pt x="560793" y="784860"/>
                  </a:lnTo>
                  <a:lnTo>
                    <a:pt x="556666" y="773430"/>
                  </a:lnTo>
                  <a:lnTo>
                    <a:pt x="553758" y="767080"/>
                  </a:lnTo>
                  <a:lnTo>
                    <a:pt x="537845" y="727710"/>
                  </a:lnTo>
                  <a:lnTo>
                    <a:pt x="535749" y="725169"/>
                  </a:lnTo>
                  <a:lnTo>
                    <a:pt x="534200" y="717550"/>
                  </a:lnTo>
                  <a:lnTo>
                    <a:pt x="531888" y="713740"/>
                  </a:lnTo>
                  <a:lnTo>
                    <a:pt x="530682" y="709930"/>
                  </a:lnTo>
                  <a:lnTo>
                    <a:pt x="526851" y="699769"/>
                  </a:lnTo>
                  <a:lnTo>
                    <a:pt x="522660" y="689610"/>
                  </a:lnTo>
                  <a:lnTo>
                    <a:pt x="518314" y="678180"/>
                  </a:lnTo>
                  <a:lnTo>
                    <a:pt x="514019" y="668019"/>
                  </a:lnTo>
                  <a:lnTo>
                    <a:pt x="507796" y="651510"/>
                  </a:lnTo>
                  <a:lnTo>
                    <a:pt x="458330" y="527050"/>
                  </a:lnTo>
                  <a:lnTo>
                    <a:pt x="458190" y="527050"/>
                  </a:lnTo>
                  <a:lnTo>
                    <a:pt x="457365" y="524510"/>
                  </a:lnTo>
                  <a:close/>
                </a:path>
                <a:path w="768350" h="797559">
                  <a:moveTo>
                    <a:pt x="660488" y="472439"/>
                  </a:moveTo>
                  <a:lnTo>
                    <a:pt x="616280" y="472439"/>
                  </a:lnTo>
                  <a:lnTo>
                    <a:pt x="627262" y="478789"/>
                  </a:lnTo>
                  <a:lnTo>
                    <a:pt x="657263" y="495300"/>
                  </a:lnTo>
                  <a:lnTo>
                    <a:pt x="658406" y="496569"/>
                  </a:lnTo>
                  <a:lnTo>
                    <a:pt x="703961" y="532130"/>
                  </a:lnTo>
                  <a:lnTo>
                    <a:pt x="706158" y="532130"/>
                  </a:lnTo>
                  <a:lnTo>
                    <a:pt x="713295" y="534669"/>
                  </a:lnTo>
                  <a:lnTo>
                    <a:pt x="716876" y="533400"/>
                  </a:lnTo>
                  <a:lnTo>
                    <a:pt x="724204" y="523239"/>
                  </a:lnTo>
                  <a:lnTo>
                    <a:pt x="732021" y="509269"/>
                  </a:lnTo>
                  <a:lnTo>
                    <a:pt x="707224" y="509269"/>
                  </a:lnTo>
                  <a:lnTo>
                    <a:pt x="698538" y="504189"/>
                  </a:lnTo>
                  <a:lnTo>
                    <a:pt x="692137" y="500380"/>
                  </a:lnTo>
                  <a:lnTo>
                    <a:pt x="684352" y="495300"/>
                  </a:lnTo>
                  <a:lnTo>
                    <a:pt x="684034" y="495300"/>
                  </a:lnTo>
                  <a:lnTo>
                    <a:pt x="687489" y="491489"/>
                  </a:lnTo>
                  <a:lnTo>
                    <a:pt x="688835" y="488950"/>
                  </a:lnTo>
                  <a:lnTo>
                    <a:pt x="690460" y="483869"/>
                  </a:lnTo>
                  <a:lnTo>
                    <a:pt x="692569" y="482600"/>
                  </a:lnTo>
                  <a:lnTo>
                    <a:pt x="693369" y="481330"/>
                  </a:lnTo>
                  <a:lnTo>
                    <a:pt x="695552" y="477519"/>
                  </a:lnTo>
                  <a:lnTo>
                    <a:pt x="669747" y="477519"/>
                  </a:lnTo>
                  <a:lnTo>
                    <a:pt x="660488" y="472439"/>
                  </a:lnTo>
                  <a:close/>
                </a:path>
                <a:path w="768350" h="797559">
                  <a:moveTo>
                    <a:pt x="455663" y="458469"/>
                  </a:moveTo>
                  <a:lnTo>
                    <a:pt x="340410" y="458469"/>
                  </a:lnTo>
                  <a:lnTo>
                    <a:pt x="337820" y="461009"/>
                  </a:lnTo>
                  <a:lnTo>
                    <a:pt x="333603" y="469900"/>
                  </a:lnTo>
                  <a:lnTo>
                    <a:pt x="326732" y="488950"/>
                  </a:lnTo>
                  <a:lnTo>
                    <a:pt x="324053" y="496569"/>
                  </a:lnTo>
                  <a:lnTo>
                    <a:pt x="319049" y="509269"/>
                  </a:lnTo>
                  <a:lnTo>
                    <a:pt x="318592" y="518159"/>
                  </a:lnTo>
                  <a:lnTo>
                    <a:pt x="321017" y="521969"/>
                  </a:lnTo>
                  <a:lnTo>
                    <a:pt x="328879" y="524510"/>
                  </a:lnTo>
                  <a:lnTo>
                    <a:pt x="464426" y="524510"/>
                  </a:lnTo>
                  <a:lnTo>
                    <a:pt x="472986" y="523239"/>
                  </a:lnTo>
                  <a:lnTo>
                    <a:pt x="477291" y="519430"/>
                  </a:lnTo>
                  <a:lnTo>
                    <a:pt x="478294" y="513080"/>
                  </a:lnTo>
                  <a:lnTo>
                    <a:pt x="477837" y="510539"/>
                  </a:lnTo>
                  <a:lnTo>
                    <a:pt x="477189" y="509269"/>
                  </a:lnTo>
                  <a:lnTo>
                    <a:pt x="474602" y="501650"/>
                  </a:lnTo>
                  <a:lnTo>
                    <a:pt x="345160" y="501650"/>
                  </a:lnTo>
                  <a:lnTo>
                    <a:pt x="350164" y="487680"/>
                  </a:lnTo>
                  <a:lnTo>
                    <a:pt x="352971" y="480059"/>
                  </a:lnTo>
                  <a:lnTo>
                    <a:pt x="354203" y="478789"/>
                  </a:lnTo>
                  <a:lnTo>
                    <a:pt x="466438" y="478789"/>
                  </a:lnTo>
                  <a:lnTo>
                    <a:pt x="459333" y="459739"/>
                  </a:lnTo>
                  <a:lnTo>
                    <a:pt x="455663" y="458469"/>
                  </a:lnTo>
                  <a:close/>
                </a:path>
                <a:path w="768350" h="797559">
                  <a:moveTo>
                    <a:pt x="761987" y="438150"/>
                  </a:moveTo>
                  <a:lnTo>
                    <a:pt x="719112" y="438150"/>
                  </a:lnTo>
                  <a:lnTo>
                    <a:pt x="720077" y="439419"/>
                  </a:lnTo>
                  <a:lnTo>
                    <a:pt x="733196" y="445769"/>
                  </a:lnTo>
                  <a:lnTo>
                    <a:pt x="741489" y="450850"/>
                  </a:lnTo>
                  <a:lnTo>
                    <a:pt x="707288" y="509269"/>
                  </a:lnTo>
                  <a:lnTo>
                    <a:pt x="732021" y="509269"/>
                  </a:lnTo>
                  <a:lnTo>
                    <a:pt x="735574" y="502919"/>
                  </a:lnTo>
                  <a:lnTo>
                    <a:pt x="764616" y="454659"/>
                  </a:lnTo>
                  <a:lnTo>
                    <a:pt x="765644" y="452119"/>
                  </a:lnTo>
                  <a:lnTo>
                    <a:pt x="767905" y="445769"/>
                  </a:lnTo>
                  <a:lnTo>
                    <a:pt x="767054" y="441959"/>
                  </a:lnTo>
                  <a:lnTo>
                    <a:pt x="761987" y="438150"/>
                  </a:lnTo>
                  <a:close/>
                </a:path>
                <a:path w="768350" h="797559">
                  <a:moveTo>
                    <a:pt x="466438" y="478789"/>
                  </a:moveTo>
                  <a:lnTo>
                    <a:pt x="442569" y="478789"/>
                  </a:lnTo>
                  <a:lnTo>
                    <a:pt x="444220" y="480059"/>
                  </a:lnTo>
                  <a:lnTo>
                    <a:pt x="446874" y="488950"/>
                  </a:lnTo>
                  <a:lnTo>
                    <a:pt x="448906" y="494030"/>
                  </a:lnTo>
                  <a:lnTo>
                    <a:pt x="451675" y="501650"/>
                  </a:lnTo>
                  <a:lnTo>
                    <a:pt x="474602" y="501650"/>
                  </a:lnTo>
                  <a:lnTo>
                    <a:pt x="473309" y="497839"/>
                  </a:lnTo>
                  <a:lnTo>
                    <a:pt x="469280" y="486409"/>
                  </a:lnTo>
                  <a:lnTo>
                    <a:pt x="466438" y="478789"/>
                  </a:lnTo>
                  <a:close/>
                </a:path>
                <a:path w="768350" h="797559">
                  <a:moveTo>
                    <a:pt x="554969" y="434339"/>
                  </a:moveTo>
                  <a:lnTo>
                    <a:pt x="511149" y="434339"/>
                  </a:lnTo>
                  <a:lnTo>
                    <a:pt x="520478" y="439419"/>
                  </a:lnTo>
                  <a:lnTo>
                    <a:pt x="595388" y="481330"/>
                  </a:lnTo>
                  <a:lnTo>
                    <a:pt x="596861" y="482600"/>
                  </a:lnTo>
                  <a:lnTo>
                    <a:pt x="601954" y="485139"/>
                  </a:lnTo>
                  <a:lnTo>
                    <a:pt x="605205" y="483869"/>
                  </a:lnTo>
                  <a:lnTo>
                    <a:pt x="610362" y="478789"/>
                  </a:lnTo>
                  <a:lnTo>
                    <a:pt x="612406" y="476250"/>
                  </a:lnTo>
                  <a:lnTo>
                    <a:pt x="615378" y="472439"/>
                  </a:lnTo>
                  <a:lnTo>
                    <a:pt x="660488" y="472439"/>
                  </a:lnTo>
                  <a:lnTo>
                    <a:pt x="635028" y="458469"/>
                  </a:lnTo>
                  <a:lnTo>
                    <a:pt x="597750" y="458469"/>
                  </a:lnTo>
                  <a:lnTo>
                    <a:pt x="554969" y="434339"/>
                  </a:lnTo>
                  <a:close/>
                </a:path>
                <a:path w="768350" h="797559">
                  <a:moveTo>
                    <a:pt x="688932" y="419099"/>
                  </a:moveTo>
                  <a:lnTo>
                    <a:pt x="646353" y="419100"/>
                  </a:lnTo>
                  <a:lnTo>
                    <a:pt x="657850" y="426719"/>
                  </a:lnTo>
                  <a:lnTo>
                    <a:pt x="667708" y="431800"/>
                  </a:lnTo>
                  <a:lnTo>
                    <a:pt x="689025" y="444500"/>
                  </a:lnTo>
                  <a:lnTo>
                    <a:pt x="689241" y="444500"/>
                  </a:lnTo>
                  <a:lnTo>
                    <a:pt x="669747" y="477519"/>
                  </a:lnTo>
                  <a:lnTo>
                    <a:pt x="695552" y="477519"/>
                  </a:lnTo>
                  <a:lnTo>
                    <a:pt x="714476" y="444500"/>
                  </a:lnTo>
                  <a:lnTo>
                    <a:pt x="717334" y="439419"/>
                  </a:lnTo>
                  <a:lnTo>
                    <a:pt x="717702" y="439419"/>
                  </a:lnTo>
                  <a:lnTo>
                    <a:pt x="717905" y="438150"/>
                  </a:lnTo>
                  <a:lnTo>
                    <a:pt x="761987" y="438150"/>
                  </a:lnTo>
                  <a:lnTo>
                    <a:pt x="760183" y="436880"/>
                  </a:lnTo>
                  <a:lnTo>
                    <a:pt x="739724" y="425450"/>
                  </a:lnTo>
                  <a:lnTo>
                    <a:pt x="700328" y="425450"/>
                  </a:lnTo>
                  <a:lnTo>
                    <a:pt x="688932" y="419099"/>
                  </a:lnTo>
                  <a:close/>
                </a:path>
                <a:path w="768350" h="797559">
                  <a:moveTo>
                    <a:pt x="335958" y="334009"/>
                  </a:moveTo>
                  <a:lnTo>
                    <a:pt x="291414" y="334009"/>
                  </a:lnTo>
                  <a:lnTo>
                    <a:pt x="350367" y="367030"/>
                  </a:lnTo>
                  <a:lnTo>
                    <a:pt x="350685" y="367030"/>
                  </a:lnTo>
                  <a:lnTo>
                    <a:pt x="349453" y="370839"/>
                  </a:lnTo>
                  <a:lnTo>
                    <a:pt x="346239" y="384809"/>
                  </a:lnTo>
                  <a:lnTo>
                    <a:pt x="346762" y="398780"/>
                  </a:lnTo>
                  <a:lnTo>
                    <a:pt x="350955" y="411480"/>
                  </a:lnTo>
                  <a:lnTo>
                    <a:pt x="358749" y="422909"/>
                  </a:lnTo>
                  <a:lnTo>
                    <a:pt x="364172" y="430530"/>
                  </a:lnTo>
                  <a:lnTo>
                    <a:pt x="371322" y="434339"/>
                  </a:lnTo>
                  <a:lnTo>
                    <a:pt x="386829" y="439419"/>
                  </a:lnTo>
                  <a:lnTo>
                    <a:pt x="388442" y="441959"/>
                  </a:lnTo>
                  <a:lnTo>
                    <a:pt x="387540" y="450850"/>
                  </a:lnTo>
                  <a:lnTo>
                    <a:pt x="387654" y="458469"/>
                  </a:lnTo>
                  <a:lnTo>
                    <a:pt x="414718" y="458469"/>
                  </a:lnTo>
                  <a:lnTo>
                    <a:pt x="409282" y="457200"/>
                  </a:lnTo>
                  <a:lnTo>
                    <a:pt x="409219" y="440689"/>
                  </a:lnTo>
                  <a:lnTo>
                    <a:pt x="409740" y="439419"/>
                  </a:lnTo>
                  <a:lnTo>
                    <a:pt x="412369" y="439419"/>
                  </a:lnTo>
                  <a:lnTo>
                    <a:pt x="420280" y="435609"/>
                  </a:lnTo>
                  <a:lnTo>
                    <a:pt x="427416" y="431800"/>
                  </a:lnTo>
                  <a:lnTo>
                    <a:pt x="433769" y="426719"/>
                  </a:lnTo>
                  <a:lnTo>
                    <a:pt x="439331" y="420369"/>
                  </a:lnTo>
                  <a:lnTo>
                    <a:pt x="439997" y="419100"/>
                  </a:lnTo>
                  <a:lnTo>
                    <a:pt x="397751" y="419100"/>
                  </a:lnTo>
                  <a:lnTo>
                    <a:pt x="386310" y="416559"/>
                  </a:lnTo>
                  <a:lnTo>
                    <a:pt x="376758" y="411480"/>
                  </a:lnTo>
                  <a:lnTo>
                    <a:pt x="370158" y="401320"/>
                  </a:lnTo>
                  <a:lnTo>
                    <a:pt x="367576" y="389889"/>
                  </a:lnTo>
                  <a:lnTo>
                    <a:pt x="369840" y="377189"/>
                  </a:lnTo>
                  <a:lnTo>
                    <a:pt x="376359" y="368300"/>
                  </a:lnTo>
                  <a:lnTo>
                    <a:pt x="386090" y="360680"/>
                  </a:lnTo>
                  <a:lnTo>
                    <a:pt x="397992" y="359409"/>
                  </a:lnTo>
                  <a:lnTo>
                    <a:pt x="439763" y="359409"/>
                  </a:lnTo>
                  <a:lnTo>
                    <a:pt x="437586" y="355600"/>
                  </a:lnTo>
                  <a:lnTo>
                    <a:pt x="430963" y="349250"/>
                  </a:lnTo>
                  <a:lnTo>
                    <a:pt x="361784" y="349250"/>
                  </a:lnTo>
                  <a:lnTo>
                    <a:pt x="360718" y="347980"/>
                  </a:lnTo>
                  <a:lnTo>
                    <a:pt x="335958" y="334009"/>
                  </a:lnTo>
                  <a:close/>
                </a:path>
                <a:path w="768350" h="797559">
                  <a:moveTo>
                    <a:pt x="604244" y="350519"/>
                  </a:moveTo>
                  <a:lnTo>
                    <a:pt x="560425" y="350519"/>
                  </a:lnTo>
                  <a:lnTo>
                    <a:pt x="561555" y="351789"/>
                  </a:lnTo>
                  <a:lnTo>
                    <a:pt x="636168" y="393699"/>
                  </a:lnTo>
                  <a:lnTo>
                    <a:pt x="597814" y="458469"/>
                  </a:lnTo>
                  <a:lnTo>
                    <a:pt x="635028" y="458469"/>
                  </a:lnTo>
                  <a:lnTo>
                    <a:pt x="632714" y="457200"/>
                  </a:lnTo>
                  <a:lnTo>
                    <a:pt x="628269" y="454659"/>
                  </a:lnTo>
                  <a:lnTo>
                    <a:pt x="627532" y="454659"/>
                  </a:lnTo>
                  <a:lnTo>
                    <a:pt x="626516" y="453389"/>
                  </a:lnTo>
                  <a:lnTo>
                    <a:pt x="626567" y="452119"/>
                  </a:lnTo>
                  <a:lnTo>
                    <a:pt x="626999" y="452119"/>
                  </a:lnTo>
                  <a:lnTo>
                    <a:pt x="645579" y="420369"/>
                  </a:lnTo>
                  <a:lnTo>
                    <a:pt x="646353" y="419100"/>
                  </a:lnTo>
                  <a:lnTo>
                    <a:pt x="688932" y="419099"/>
                  </a:lnTo>
                  <a:lnTo>
                    <a:pt x="657021" y="401320"/>
                  </a:lnTo>
                  <a:lnTo>
                    <a:pt x="656818" y="400049"/>
                  </a:lnTo>
                  <a:lnTo>
                    <a:pt x="658914" y="396239"/>
                  </a:lnTo>
                  <a:lnTo>
                    <a:pt x="659930" y="394970"/>
                  </a:lnTo>
                  <a:lnTo>
                    <a:pt x="661924" y="388619"/>
                  </a:lnTo>
                  <a:lnTo>
                    <a:pt x="660895" y="384809"/>
                  </a:lnTo>
                  <a:lnTo>
                    <a:pt x="655650" y="379730"/>
                  </a:lnTo>
                  <a:lnTo>
                    <a:pt x="653516" y="378459"/>
                  </a:lnTo>
                  <a:lnTo>
                    <a:pt x="604244" y="350519"/>
                  </a:lnTo>
                  <a:close/>
                </a:path>
                <a:path w="768350" h="797559">
                  <a:moveTo>
                    <a:pt x="482649" y="417830"/>
                  </a:moveTo>
                  <a:lnTo>
                    <a:pt x="440664" y="417830"/>
                  </a:lnTo>
                  <a:lnTo>
                    <a:pt x="441667" y="419100"/>
                  </a:lnTo>
                  <a:lnTo>
                    <a:pt x="462443" y="430530"/>
                  </a:lnTo>
                  <a:lnTo>
                    <a:pt x="485051" y="443230"/>
                  </a:lnTo>
                  <a:lnTo>
                    <a:pt x="488378" y="445769"/>
                  </a:lnTo>
                  <a:lnTo>
                    <a:pt x="497205" y="448309"/>
                  </a:lnTo>
                  <a:lnTo>
                    <a:pt x="500519" y="448309"/>
                  </a:lnTo>
                  <a:lnTo>
                    <a:pt x="506107" y="441959"/>
                  </a:lnTo>
                  <a:lnTo>
                    <a:pt x="507720" y="438150"/>
                  </a:lnTo>
                  <a:lnTo>
                    <a:pt x="510235" y="434339"/>
                  </a:lnTo>
                  <a:lnTo>
                    <a:pt x="554969" y="434339"/>
                  </a:lnTo>
                  <a:lnTo>
                    <a:pt x="534705" y="422909"/>
                  </a:lnTo>
                  <a:lnTo>
                    <a:pt x="491782" y="422909"/>
                  </a:lnTo>
                  <a:lnTo>
                    <a:pt x="482649" y="417830"/>
                  </a:lnTo>
                  <a:close/>
                </a:path>
                <a:path w="768350" h="797559">
                  <a:moveTo>
                    <a:pt x="713003" y="411480"/>
                  </a:moveTo>
                  <a:lnTo>
                    <a:pt x="709536" y="412750"/>
                  </a:lnTo>
                  <a:lnTo>
                    <a:pt x="704684" y="417830"/>
                  </a:lnTo>
                  <a:lnTo>
                    <a:pt x="700379" y="425450"/>
                  </a:lnTo>
                  <a:lnTo>
                    <a:pt x="739724" y="425450"/>
                  </a:lnTo>
                  <a:lnTo>
                    <a:pt x="721537" y="415289"/>
                  </a:lnTo>
                  <a:lnTo>
                    <a:pt x="719353" y="414019"/>
                  </a:lnTo>
                  <a:lnTo>
                    <a:pt x="713003" y="411480"/>
                  </a:lnTo>
                  <a:close/>
                </a:path>
                <a:path w="768350" h="797559">
                  <a:moveTo>
                    <a:pt x="406403" y="212089"/>
                  </a:moveTo>
                  <a:lnTo>
                    <a:pt x="362966" y="212089"/>
                  </a:lnTo>
                  <a:lnTo>
                    <a:pt x="372071" y="217169"/>
                  </a:lnTo>
                  <a:lnTo>
                    <a:pt x="377024" y="220979"/>
                  </a:lnTo>
                  <a:lnTo>
                    <a:pt x="379133" y="220979"/>
                  </a:lnTo>
                  <a:lnTo>
                    <a:pt x="382943" y="223519"/>
                  </a:lnTo>
                  <a:lnTo>
                    <a:pt x="386181" y="226059"/>
                  </a:lnTo>
                  <a:lnTo>
                    <a:pt x="389191" y="227329"/>
                  </a:lnTo>
                  <a:lnTo>
                    <a:pt x="487099" y="283226"/>
                  </a:lnTo>
                  <a:lnTo>
                    <a:pt x="551954" y="320039"/>
                  </a:lnTo>
                  <a:lnTo>
                    <a:pt x="491807" y="422909"/>
                  </a:lnTo>
                  <a:lnTo>
                    <a:pt x="534705" y="422909"/>
                  </a:lnTo>
                  <a:lnTo>
                    <a:pt x="521195" y="415289"/>
                  </a:lnTo>
                  <a:lnTo>
                    <a:pt x="544753" y="374650"/>
                  </a:lnTo>
                  <a:lnTo>
                    <a:pt x="558266" y="353059"/>
                  </a:lnTo>
                  <a:lnTo>
                    <a:pt x="558749" y="351789"/>
                  </a:lnTo>
                  <a:lnTo>
                    <a:pt x="558990" y="350519"/>
                  </a:lnTo>
                  <a:lnTo>
                    <a:pt x="604244" y="350519"/>
                  </a:lnTo>
                  <a:lnTo>
                    <a:pt x="570649" y="331469"/>
                  </a:lnTo>
                  <a:lnTo>
                    <a:pt x="573379" y="326389"/>
                  </a:lnTo>
                  <a:lnTo>
                    <a:pt x="574560" y="325119"/>
                  </a:lnTo>
                  <a:lnTo>
                    <a:pt x="578726" y="316230"/>
                  </a:lnTo>
                  <a:lnTo>
                    <a:pt x="577507" y="311150"/>
                  </a:lnTo>
                  <a:lnTo>
                    <a:pt x="566915" y="303530"/>
                  </a:lnTo>
                  <a:lnTo>
                    <a:pt x="545423" y="292100"/>
                  </a:lnTo>
                  <a:lnTo>
                    <a:pt x="411022" y="214629"/>
                  </a:lnTo>
                  <a:lnTo>
                    <a:pt x="406403" y="212089"/>
                  </a:lnTo>
                  <a:close/>
                </a:path>
                <a:path w="768350" h="797559">
                  <a:moveTo>
                    <a:pt x="439763" y="359409"/>
                  </a:moveTo>
                  <a:lnTo>
                    <a:pt x="397992" y="359409"/>
                  </a:lnTo>
                  <a:lnTo>
                    <a:pt x="409583" y="361950"/>
                  </a:lnTo>
                  <a:lnTo>
                    <a:pt x="419196" y="368300"/>
                  </a:lnTo>
                  <a:lnTo>
                    <a:pt x="425754" y="377189"/>
                  </a:lnTo>
                  <a:lnTo>
                    <a:pt x="428180" y="389889"/>
                  </a:lnTo>
                  <a:lnTo>
                    <a:pt x="425686" y="401320"/>
                  </a:lnTo>
                  <a:lnTo>
                    <a:pt x="418995" y="411480"/>
                  </a:lnTo>
                  <a:lnTo>
                    <a:pt x="409288" y="417830"/>
                  </a:lnTo>
                  <a:lnTo>
                    <a:pt x="397751" y="419100"/>
                  </a:lnTo>
                  <a:lnTo>
                    <a:pt x="439997" y="419100"/>
                  </a:lnTo>
                  <a:lnTo>
                    <a:pt x="440664" y="417830"/>
                  </a:lnTo>
                  <a:lnTo>
                    <a:pt x="482649" y="417830"/>
                  </a:lnTo>
                  <a:lnTo>
                    <a:pt x="471233" y="411480"/>
                  </a:lnTo>
                  <a:lnTo>
                    <a:pt x="453644" y="401320"/>
                  </a:lnTo>
                  <a:lnTo>
                    <a:pt x="450189" y="398780"/>
                  </a:lnTo>
                  <a:lnTo>
                    <a:pt x="449084" y="397509"/>
                  </a:lnTo>
                  <a:lnTo>
                    <a:pt x="449389" y="393699"/>
                  </a:lnTo>
                  <a:lnTo>
                    <a:pt x="449518" y="386080"/>
                  </a:lnTo>
                  <a:lnTo>
                    <a:pt x="448830" y="379730"/>
                  </a:lnTo>
                  <a:lnTo>
                    <a:pt x="447285" y="373380"/>
                  </a:lnTo>
                  <a:lnTo>
                    <a:pt x="444842" y="368300"/>
                  </a:lnTo>
                  <a:lnTo>
                    <a:pt x="439763" y="359409"/>
                  </a:lnTo>
                  <a:close/>
                </a:path>
                <a:path w="768350" h="797559">
                  <a:moveTo>
                    <a:pt x="194322" y="283209"/>
                  </a:moveTo>
                  <a:lnTo>
                    <a:pt x="151333" y="283209"/>
                  </a:lnTo>
                  <a:lnTo>
                    <a:pt x="253530" y="341630"/>
                  </a:lnTo>
                  <a:lnTo>
                    <a:pt x="260388" y="345439"/>
                  </a:lnTo>
                  <a:lnTo>
                    <a:pt x="268363" y="349250"/>
                  </a:lnTo>
                  <a:lnTo>
                    <a:pt x="269176" y="350519"/>
                  </a:lnTo>
                  <a:lnTo>
                    <a:pt x="275590" y="351789"/>
                  </a:lnTo>
                  <a:lnTo>
                    <a:pt x="279323" y="351789"/>
                  </a:lnTo>
                  <a:lnTo>
                    <a:pt x="285813" y="344169"/>
                  </a:lnTo>
                  <a:lnTo>
                    <a:pt x="287782" y="340359"/>
                  </a:lnTo>
                  <a:lnTo>
                    <a:pt x="291376" y="334009"/>
                  </a:lnTo>
                  <a:lnTo>
                    <a:pt x="335958" y="334009"/>
                  </a:lnTo>
                  <a:lnTo>
                    <a:pt x="322453" y="326389"/>
                  </a:lnTo>
                  <a:lnTo>
                    <a:pt x="270586" y="326389"/>
                  </a:lnTo>
                  <a:lnTo>
                    <a:pt x="194322" y="283209"/>
                  </a:lnTo>
                  <a:close/>
                </a:path>
                <a:path w="768350" h="797559">
                  <a:moveTo>
                    <a:pt x="403821" y="337819"/>
                  </a:moveTo>
                  <a:lnTo>
                    <a:pt x="393701" y="337819"/>
                  </a:lnTo>
                  <a:lnTo>
                    <a:pt x="384022" y="339089"/>
                  </a:lnTo>
                  <a:lnTo>
                    <a:pt x="374828" y="342900"/>
                  </a:lnTo>
                  <a:lnTo>
                    <a:pt x="366166" y="347980"/>
                  </a:lnTo>
                  <a:lnTo>
                    <a:pt x="365277" y="349250"/>
                  </a:lnTo>
                  <a:lnTo>
                    <a:pt x="430963" y="349250"/>
                  </a:lnTo>
                  <a:lnTo>
                    <a:pt x="428313" y="346709"/>
                  </a:lnTo>
                  <a:lnTo>
                    <a:pt x="417050" y="341630"/>
                  </a:lnTo>
                  <a:lnTo>
                    <a:pt x="403821" y="337819"/>
                  </a:lnTo>
                  <a:close/>
                </a:path>
                <a:path w="768350" h="797559">
                  <a:moveTo>
                    <a:pt x="292261" y="119379"/>
                  </a:moveTo>
                  <a:lnTo>
                    <a:pt x="247561" y="119379"/>
                  </a:lnTo>
                  <a:lnTo>
                    <a:pt x="356260" y="180339"/>
                  </a:lnTo>
                  <a:lnTo>
                    <a:pt x="354507" y="184150"/>
                  </a:lnTo>
                  <a:lnTo>
                    <a:pt x="354190" y="184150"/>
                  </a:lnTo>
                  <a:lnTo>
                    <a:pt x="270586" y="326389"/>
                  </a:lnTo>
                  <a:lnTo>
                    <a:pt x="322453" y="326389"/>
                  </a:lnTo>
                  <a:lnTo>
                    <a:pt x="302196" y="314959"/>
                  </a:lnTo>
                  <a:lnTo>
                    <a:pt x="362915" y="212089"/>
                  </a:lnTo>
                  <a:lnTo>
                    <a:pt x="406403" y="212089"/>
                  </a:lnTo>
                  <a:lnTo>
                    <a:pt x="374065" y="194309"/>
                  </a:lnTo>
                  <a:lnTo>
                    <a:pt x="374027" y="193039"/>
                  </a:lnTo>
                  <a:lnTo>
                    <a:pt x="377228" y="187959"/>
                  </a:lnTo>
                  <a:lnTo>
                    <a:pt x="379018" y="185419"/>
                  </a:lnTo>
                  <a:lnTo>
                    <a:pt x="383311" y="175259"/>
                  </a:lnTo>
                  <a:lnTo>
                    <a:pt x="382333" y="171450"/>
                  </a:lnTo>
                  <a:lnTo>
                    <a:pt x="376034" y="167639"/>
                  </a:lnTo>
                  <a:lnTo>
                    <a:pt x="370350" y="163829"/>
                  </a:lnTo>
                  <a:lnTo>
                    <a:pt x="364556" y="161289"/>
                  </a:lnTo>
                  <a:lnTo>
                    <a:pt x="352869" y="153669"/>
                  </a:lnTo>
                  <a:lnTo>
                    <a:pt x="292261" y="119379"/>
                  </a:lnTo>
                  <a:close/>
                </a:path>
                <a:path w="768350" h="797559">
                  <a:moveTo>
                    <a:pt x="139420" y="0"/>
                  </a:moveTo>
                  <a:lnTo>
                    <a:pt x="135610" y="1269"/>
                  </a:lnTo>
                  <a:lnTo>
                    <a:pt x="130644" y="6350"/>
                  </a:lnTo>
                  <a:lnTo>
                    <a:pt x="129260" y="8889"/>
                  </a:lnTo>
                  <a:lnTo>
                    <a:pt x="63601" y="121919"/>
                  </a:lnTo>
                  <a:lnTo>
                    <a:pt x="10071" y="213359"/>
                  </a:lnTo>
                  <a:lnTo>
                    <a:pt x="7620" y="217169"/>
                  </a:lnTo>
                  <a:lnTo>
                    <a:pt x="4699" y="222250"/>
                  </a:lnTo>
                  <a:lnTo>
                    <a:pt x="4216" y="223519"/>
                  </a:lnTo>
                  <a:lnTo>
                    <a:pt x="0" y="231139"/>
                  </a:lnTo>
                  <a:lnTo>
                    <a:pt x="1371" y="236219"/>
                  </a:lnTo>
                  <a:lnTo>
                    <a:pt x="8432" y="240029"/>
                  </a:lnTo>
                  <a:lnTo>
                    <a:pt x="126377" y="307339"/>
                  </a:lnTo>
                  <a:lnTo>
                    <a:pt x="133743" y="308609"/>
                  </a:lnTo>
                  <a:lnTo>
                    <a:pt x="137591" y="306069"/>
                  </a:lnTo>
                  <a:lnTo>
                    <a:pt x="143154" y="297180"/>
                  </a:lnTo>
                  <a:lnTo>
                    <a:pt x="145783" y="292100"/>
                  </a:lnTo>
                  <a:lnTo>
                    <a:pt x="151323" y="283226"/>
                  </a:lnTo>
                  <a:lnTo>
                    <a:pt x="194322" y="283209"/>
                  </a:lnTo>
                  <a:lnTo>
                    <a:pt x="192079" y="281939"/>
                  </a:lnTo>
                  <a:lnTo>
                    <a:pt x="126796" y="281939"/>
                  </a:lnTo>
                  <a:lnTo>
                    <a:pt x="44157" y="236219"/>
                  </a:lnTo>
                  <a:lnTo>
                    <a:pt x="36842" y="231139"/>
                  </a:lnTo>
                  <a:lnTo>
                    <a:pt x="29502" y="227329"/>
                  </a:lnTo>
                  <a:lnTo>
                    <a:pt x="28028" y="227329"/>
                  </a:lnTo>
                  <a:lnTo>
                    <a:pt x="27825" y="226059"/>
                  </a:lnTo>
                  <a:lnTo>
                    <a:pt x="28587" y="224789"/>
                  </a:lnTo>
                  <a:lnTo>
                    <a:pt x="75946" y="143509"/>
                  </a:lnTo>
                  <a:lnTo>
                    <a:pt x="78955" y="138429"/>
                  </a:lnTo>
                  <a:lnTo>
                    <a:pt x="78536" y="137159"/>
                  </a:lnTo>
                  <a:lnTo>
                    <a:pt x="81584" y="134619"/>
                  </a:lnTo>
                  <a:lnTo>
                    <a:pt x="82423" y="132079"/>
                  </a:lnTo>
                  <a:lnTo>
                    <a:pt x="84620" y="128269"/>
                  </a:lnTo>
                  <a:lnTo>
                    <a:pt x="84912" y="125729"/>
                  </a:lnTo>
                  <a:lnTo>
                    <a:pt x="88696" y="121919"/>
                  </a:lnTo>
                  <a:lnTo>
                    <a:pt x="90284" y="118109"/>
                  </a:lnTo>
                  <a:lnTo>
                    <a:pt x="100534" y="101600"/>
                  </a:lnTo>
                  <a:lnTo>
                    <a:pt x="143421" y="27939"/>
                  </a:lnTo>
                  <a:lnTo>
                    <a:pt x="144043" y="26669"/>
                  </a:lnTo>
                  <a:lnTo>
                    <a:pt x="187540" y="26669"/>
                  </a:lnTo>
                  <a:lnTo>
                    <a:pt x="146773" y="3809"/>
                  </a:lnTo>
                  <a:lnTo>
                    <a:pt x="145249" y="2539"/>
                  </a:lnTo>
                  <a:lnTo>
                    <a:pt x="139420" y="0"/>
                  </a:lnTo>
                  <a:close/>
                </a:path>
                <a:path w="768350" h="797559">
                  <a:moveTo>
                    <a:pt x="151333" y="283209"/>
                  </a:moveTo>
                  <a:close/>
                </a:path>
                <a:path w="768350" h="797559">
                  <a:moveTo>
                    <a:pt x="187540" y="26669"/>
                  </a:moveTo>
                  <a:lnTo>
                    <a:pt x="144043" y="26669"/>
                  </a:lnTo>
                  <a:lnTo>
                    <a:pt x="145859" y="27939"/>
                  </a:lnTo>
                  <a:lnTo>
                    <a:pt x="163025" y="38100"/>
                  </a:lnTo>
                  <a:lnTo>
                    <a:pt x="171646" y="41909"/>
                  </a:lnTo>
                  <a:lnTo>
                    <a:pt x="180467" y="46989"/>
                  </a:lnTo>
                  <a:lnTo>
                    <a:pt x="183540" y="48259"/>
                  </a:lnTo>
                  <a:lnTo>
                    <a:pt x="186029" y="50800"/>
                  </a:lnTo>
                  <a:lnTo>
                    <a:pt x="191617" y="53339"/>
                  </a:lnTo>
                  <a:lnTo>
                    <a:pt x="193929" y="54609"/>
                  </a:lnTo>
                  <a:lnTo>
                    <a:pt x="196291" y="57150"/>
                  </a:lnTo>
                  <a:lnTo>
                    <a:pt x="243103" y="83819"/>
                  </a:lnTo>
                  <a:lnTo>
                    <a:pt x="172948" y="203200"/>
                  </a:lnTo>
                  <a:lnTo>
                    <a:pt x="167868" y="213359"/>
                  </a:lnTo>
                  <a:lnTo>
                    <a:pt x="166027" y="215900"/>
                  </a:lnTo>
                  <a:lnTo>
                    <a:pt x="161048" y="223519"/>
                  </a:lnTo>
                  <a:lnTo>
                    <a:pt x="158559" y="228600"/>
                  </a:lnTo>
                  <a:lnTo>
                    <a:pt x="126834" y="281939"/>
                  </a:lnTo>
                  <a:lnTo>
                    <a:pt x="192079" y="281939"/>
                  </a:lnTo>
                  <a:lnTo>
                    <a:pt x="176377" y="273050"/>
                  </a:lnTo>
                  <a:lnTo>
                    <a:pt x="170256" y="269239"/>
                  </a:lnTo>
                  <a:lnTo>
                    <a:pt x="164160" y="266700"/>
                  </a:lnTo>
                  <a:lnTo>
                    <a:pt x="163512" y="265430"/>
                  </a:lnTo>
                  <a:lnTo>
                    <a:pt x="162585" y="265430"/>
                  </a:lnTo>
                  <a:lnTo>
                    <a:pt x="162509" y="264159"/>
                  </a:lnTo>
                  <a:lnTo>
                    <a:pt x="163309" y="262889"/>
                  </a:lnTo>
                  <a:lnTo>
                    <a:pt x="247561" y="119379"/>
                  </a:lnTo>
                  <a:lnTo>
                    <a:pt x="292261" y="119379"/>
                  </a:lnTo>
                  <a:lnTo>
                    <a:pt x="263080" y="102869"/>
                  </a:lnTo>
                  <a:lnTo>
                    <a:pt x="262890" y="102869"/>
                  </a:lnTo>
                  <a:lnTo>
                    <a:pt x="258559" y="100329"/>
                  </a:lnTo>
                  <a:lnTo>
                    <a:pt x="262128" y="92709"/>
                  </a:lnTo>
                  <a:lnTo>
                    <a:pt x="263690" y="91439"/>
                  </a:lnTo>
                  <a:lnTo>
                    <a:pt x="266331" y="86359"/>
                  </a:lnTo>
                  <a:lnTo>
                    <a:pt x="267538" y="83819"/>
                  </a:lnTo>
                  <a:lnTo>
                    <a:pt x="269176" y="77469"/>
                  </a:lnTo>
                  <a:lnTo>
                    <a:pt x="267982" y="74929"/>
                  </a:lnTo>
                  <a:lnTo>
                    <a:pt x="262750" y="69850"/>
                  </a:lnTo>
                  <a:lnTo>
                    <a:pt x="260007" y="68579"/>
                  </a:lnTo>
                  <a:lnTo>
                    <a:pt x="228306" y="49529"/>
                  </a:lnTo>
                  <a:lnTo>
                    <a:pt x="187540" y="26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316" y="5867012"/>
              <a:ext cx="102984" cy="15709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239488" y="3763010"/>
            <a:ext cx="742315" cy="743585"/>
            <a:chOff x="1239488" y="3763010"/>
            <a:chExt cx="742315" cy="743585"/>
          </a:xfrm>
        </p:grpSpPr>
        <p:sp>
          <p:nvSpPr>
            <p:cNvPr id="21" name="object 21"/>
            <p:cNvSpPr/>
            <p:nvPr/>
          </p:nvSpPr>
          <p:spPr>
            <a:xfrm>
              <a:off x="1239482" y="4006799"/>
              <a:ext cx="742315" cy="499745"/>
            </a:xfrm>
            <a:custGeom>
              <a:avLst/>
              <a:gdLst/>
              <a:ahLst/>
              <a:cxnLst/>
              <a:rect l="l" t="t" r="r" b="b"/>
              <a:pathLst>
                <a:path w="742314" h="499745">
                  <a:moveTo>
                    <a:pt x="473925" y="421767"/>
                  </a:moveTo>
                  <a:lnTo>
                    <a:pt x="470217" y="418147"/>
                  </a:lnTo>
                  <a:lnTo>
                    <a:pt x="461848" y="416293"/>
                  </a:lnTo>
                  <a:lnTo>
                    <a:pt x="458990" y="416636"/>
                  </a:lnTo>
                  <a:lnTo>
                    <a:pt x="140589" y="416648"/>
                  </a:lnTo>
                  <a:lnTo>
                    <a:pt x="104368" y="389128"/>
                  </a:lnTo>
                  <a:lnTo>
                    <a:pt x="103593" y="379793"/>
                  </a:lnTo>
                  <a:lnTo>
                    <a:pt x="105587" y="370586"/>
                  </a:lnTo>
                  <a:lnTo>
                    <a:pt x="139547" y="336143"/>
                  </a:lnTo>
                  <a:lnTo>
                    <a:pt x="180594" y="320014"/>
                  </a:lnTo>
                  <a:lnTo>
                    <a:pt x="239026" y="300304"/>
                  </a:lnTo>
                  <a:lnTo>
                    <a:pt x="268147" y="290144"/>
                  </a:lnTo>
                  <a:lnTo>
                    <a:pt x="316395" y="269722"/>
                  </a:lnTo>
                  <a:lnTo>
                    <a:pt x="350799" y="242773"/>
                  </a:lnTo>
                  <a:lnTo>
                    <a:pt x="358038" y="217347"/>
                  </a:lnTo>
                  <a:lnTo>
                    <a:pt x="356336" y="207708"/>
                  </a:lnTo>
                  <a:lnTo>
                    <a:pt x="328498" y="171881"/>
                  </a:lnTo>
                  <a:lnTo>
                    <a:pt x="285038" y="143764"/>
                  </a:lnTo>
                  <a:lnTo>
                    <a:pt x="240004" y="122707"/>
                  </a:lnTo>
                  <a:lnTo>
                    <a:pt x="266852" y="96177"/>
                  </a:lnTo>
                  <a:lnTo>
                    <a:pt x="267462" y="89471"/>
                  </a:lnTo>
                  <a:lnTo>
                    <a:pt x="256959" y="79197"/>
                  </a:lnTo>
                  <a:lnTo>
                    <a:pt x="250901" y="79756"/>
                  </a:lnTo>
                  <a:lnTo>
                    <a:pt x="213982" y="116573"/>
                  </a:lnTo>
                  <a:lnTo>
                    <a:pt x="209067" y="123418"/>
                  </a:lnTo>
                  <a:lnTo>
                    <a:pt x="208330" y="129667"/>
                  </a:lnTo>
                  <a:lnTo>
                    <a:pt x="211670" y="135039"/>
                  </a:lnTo>
                  <a:lnTo>
                    <a:pt x="219036" y="139242"/>
                  </a:lnTo>
                  <a:lnTo>
                    <a:pt x="238442" y="147002"/>
                  </a:lnTo>
                  <a:lnTo>
                    <a:pt x="257454" y="155575"/>
                  </a:lnTo>
                  <a:lnTo>
                    <a:pt x="294043" y="175679"/>
                  </a:lnTo>
                  <a:lnTo>
                    <a:pt x="330009" y="206121"/>
                  </a:lnTo>
                  <a:lnTo>
                    <a:pt x="335280" y="221424"/>
                  </a:lnTo>
                  <a:lnTo>
                    <a:pt x="332765" y="228320"/>
                  </a:lnTo>
                  <a:lnTo>
                    <a:pt x="299466" y="252425"/>
                  </a:lnTo>
                  <a:lnTo>
                    <a:pt x="229679" y="279361"/>
                  </a:lnTo>
                  <a:lnTo>
                    <a:pt x="194170" y="291109"/>
                  </a:lnTo>
                  <a:lnTo>
                    <a:pt x="158953" y="303695"/>
                  </a:lnTo>
                  <a:lnTo>
                    <a:pt x="114388" y="324777"/>
                  </a:lnTo>
                  <a:lnTo>
                    <a:pt x="84061" y="363131"/>
                  </a:lnTo>
                  <a:lnTo>
                    <a:pt x="80911" y="379971"/>
                  </a:lnTo>
                  <a:lnTo>
                    <a:pt x="84505" y="402958"/>
                  </a:lnTo>
                  <a:lnTo>
                    <a:pt x="96748" y="421830"/>
                  </a:lnTo>
                  <a:lnTo>
                    <a:pt x="115671" y="434606"/>
                  </a:lnTo>
                  <a:lnTo>
                    <a:pt x="139306" y="439331"/>
                  </a:lnTo>
                  <a:lnTo>
                    <a:pt x="462254" y="439445"/>
                  </a:lnTo>
                  <a:lnTo>
                    <a:pt x="470471" y="438277"/>
                  </a:lnTo>
                  <a:lnTo>
                    <a:pt x="473710" y="434162"/>
                  </a:lnTo>
                  <a:lnTo>
                    <a:pt x="473925" y="421767"/>
                  </a:lnTo>
                  <a:close/>
                </a:path>
                <a:path w="742314" h="499745">
                  <a:moveTo>
                    <a:pt x="741997" y="488810"/>
                  </a:moveTo>
                  <a:lnTo>
                    <a:pt x="741299" y="482320"/>
                  </a:lnTo>
                  <a:lnTo>
                    <a:pt x="500799" y="241896"/>
                  </a:lnTo>
                  <a:lnTo>
                    <a:pt x="461378" y="203022"/>
                  </a:lnTo>
                  <a:lnTo>
                    <a:pt x="545172" y="110807"/>
                  </a:lnTo>
                  <a:lnTo>
                    <a:pt x="548208" y="113499"/>
                  </a:lnTo>
                  <a:lnTo>
                    <a:pt x="713016" y="278168"/>
                  </a:lnTo>
                  <a:lnTo>
                    <a:pt x="717080" y="282689"/>
                  </a:lnTo>
                  <a:lnTo>
                    <a:pt x="726719" y="290398"/>
                  </a:lnTo>
                  <a:lnTo>
                    <a:pt x="732320" y="289915"/>
                  </a:lnTo>
                  <a:lnTo>
                    <a:pt x="741337" y="280962"/>
                  </a:lnTo>
                  <a:lnTo>
                    <a:pt x="741311" y="275602"/>
                  </a:lnTo>
                  <a:lnTo>
                    <a:pt x="735838" y="268312"/>
                  </a:lnTo>
                  <a:lnTo>
                    <a:pt x="733755" y="266433"/>
                  </a:lnTo>
                  <a:lnTo>
                    <a:pt x="555917" y="88785"/>
                  </a:lnTo>
                  <a:lnTo>
                    <a:pt x="549998" y="83985"/>
                  </a:lnTo>
                  <a:lnTo>
                    <a:pt x="544728" y="82410"/>
                  </a:lnTo>
                  <a:lnTo>
                    <a:pt x="539572" y="84086"/>
                  </a:lnTo>
                  <a:lnTo>
                    <a:pt x="533958" y="89039"/>
                  </a:lnTo>
                  <a:lnTo>
                    <a:pt x="444207" y="187515"/>
                  </a:lnTo>
                  <a:lnTo>
                    <a:pt x="371906" y="113461"/>
                  </a:lnTo>
                  <a:lnTo>
                    <a:pt x="266153" y="7226"/>
                  </a:lnTo>
                  <a:lnTo>
                    <a:pt x="259537" y="1727"/>
                  </a:lnTo>
                  <a:lnTo>
                    <a:pt x="253885" y="0"/>
                  </a:lnTo>
                  <a:lnTo>
                    <a:pt x="248323" y="2044"/>
                  </a:lnTo>
                  <a:lnTo>
                    <a:pt x="241985" y="7861"/>
                  </a:lnTo>
                  <a:lnTo>
                    <a:pt x="4279" y="269189"/>
                  </a:lnTo>
                  <a:lnTo>
                    <a:pt x="698" y="274942"/>
                  </a:lnTo>
                  <a:lnTo>
                    <a:pt x="0" y="280593"/>
                  </a:lnTo>
                  <a:lnTo>
                    <a:pt x="2082" y="285508"/>
                  </a:lnTo>
                  <a:lnTo>
                    <a:pt x="6858" y="289013"/>
                  </a:lnTo>
                  <a:lnTo>
                    <a:pt x="13296" y="291744"/>
                  </a:lnTo>
                  <a:lnTo>
                    <a:pt x="17703" y="288505"/>
                  </a:lnTo>
                  <a:lnTo>
                    <a:pt x="254558" y="28168"/>
                  </a:lnTo>
                  <a:lnTo>
                    <a:pt x="725068" y="498436"/>
                  </a:lnTo>
                  <a:lnTo>
                    <a:pt x="731266" y="499224"/>
                  </a:lnTo>
                  <a:lnTo>
                    <a:pt x="741997" y="488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1975" y="3763010"/>
              <a:ext cx="173727" cy="222402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727595" y="1431772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14" y="7213"/>
                </a:moveTo>
                <a:lnTo>
                  <a:pt x="1070889" y="4064"/>
                </a:lnTo>
                <a:lnTo>
                  <a:pt x="1048829" y="2946"/>
                </a:lnTo>
                <a:lnTo>
                  <a:pt x="1000099" y="2921"/>
                </a:lnTo>
                <a:lnTo>
                  <a:pt x="1008240" y="3975"/>
                </a:lnTo>
                <a:lnTo>
                  <a:pt x="1015072" y="4648"/>
                </a:lnTo>
                <a:lnTo>
                  <a:pt x="1021156" y="4965"/>
                </a:lnTo>
                <a:lnTo>
                  <a:pt x="1027112" y="4927"/>
                </a:lnTo>
                <a:lnTo>
                  <a:pt x="1037336" y="4343"/>
                </a:lnTo>
                <a:lnTo>
                  <a:pt x="1029385" y="9245"/>
                </a:lnTo>
                <a:lnTo>
                  <a:pt x="1038237" y="8737"/>
                </a:lnTo>
                <a:lnTo>
                  <a:pt x="1091514" y="7213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93" y="1498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25" y="12979"/>
                </a:moveTo>
                <a:lnTo>
                  <a:pt x="1444498" y="12776"/>
                </a:lnTo>
                <a:lnTo>
                  <a:pt x="1441970" y="12649"/>
                </a:lnTo>
                <a:lnTo>
                  <a:pt x="1439456" y="12585"/>
                </a:lnTo>
                <a:lnTo>
                  <a:pt x="1444510" y="12827"/>
                </a:lnTo>
                <a:lnTo>
                  <a:pt x="1447025" y="12979"/>
                </a:lnTo>
                <a:close/>
              </a:path>
              <a:path w="2865754" h="128905">
                <a:moveTo>
                  <a:pt x="1545831" y="53073"/>
                </a:moveTo>
                <a:lnTo>
                  <a:pt x="1545361" y="53187"/>
                </a:lnTo>
                <a:lnTo>
                  <a:pt x="1545831" y="53073"/>
                </a:lnTo>
                <a:close/>
              </a:path>
              <a:path w="2865754" h="128905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5">
                <a:moveTo>
                  <a:pt x="1753400" y="2184"/>
                </a:moveTo>
                <a:lnTo>
                  <a:pt x="1730286" y="1219"/>
                </a:lnTo>
                <a:lnTo>
                  <a:pt x="1708048" y="1257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512"/>
                </a:moveTo>
                <a:lnTo>
                  <a:pt x="2097100" y="59512"/>
                </a:lnTo>
                <a:lnTo>
                  <a:pt x="2110562" y="59677"/>
                </a:lnTo>
                <a:lnTo>
                  <a:pt x="2151151" y="59512"/>
                </a:lnTo>
                <a:close/>
              </a:path>
              <a:path w="2865754" h="128905">
                <a:moveTo>
                  <a:pt x="2162467" y="59512"/>
                </a:moveTo>
                <a:lnTo>
                  <a:pt x="2154923" y="59499"/>
                </a:lnTo>
                <a:lnTo>
                  <a:pt x="2151151" y="59512"/>
                </a:lnTo>
                <a:lnTo>
                  <a:pt x="2162467" y="59512"/>
                </a:lnTo>
                <a:close/>
              </a:path>
              <a:path w="2865754" h="128905">
                <a:moveTo>
                  <a:pt x="2222182" y="22872"/>
                </a:moveTo>
                <a:lnTo>
                  <a:pt x="2185403" y="21805"/>
                </a:lnTo>
                <a:lnTo>
                  <a:pt x="2162543" y="20904"/>
                </a:lnTo>
                <a:lnTo>
                  <a:pt x="2151329" y="20840"/>
                </a:lnTo>
                <a:lnTo>
                  <a:pt x="2140585" y="20472"/>
                </a:lnTo>
                <a:lnTo>
                  <a:pt x="2122589" y="17932"/>
                </a:lnTo>
                <a:lnTo>
                  <a:pt x="2113711" y="17322"/>
                </a:lnTo>
                <a:lnTo>
                  <a:pt x="2084324" y="16395"/>
                </a:lnTo>
                <a:lnTo>
                  <a:pt x="2073440" y="16662"/>
                </a:lnTo>
                <a:lnTo>
                  <a:pt x="2062873" y="17513"/>
                </a:lnTo>
                <a:lnTo>
                  <a:pt x="2052637" y="18986"/>
                </a:lnTo>
                <a:lnTo>
                  <a:pt x="2057209" y="20929"/>
                </a:lnTo>
                <a:lnTo>
                  <a:pt x="2063521" y="22872"/>
                </a:lnTo>
                <a:lnTo>
                  <a:pt x="2073325" y="22821"/>
                </a:lnTo>
                <a:lnTo>
                  <a:pt x="2090839" y="23202"/>
                </a:lnTo>
                <a:lnTo>
                  <a:pt x="2108403" y="23901"/>
                </a:lnTo>
                <a:lnTo>
                  <a:pt x="2125916" y="23964"/>
                </a:lnTo>
                <a:lnTo>
                  <a:pt x="2147913" y="22085"/>
                </a:lnTo>
                <a:lnTo>
                  <a:pt x="2157615" y="23507"/>
                </a:lnTo>
                <a:lnTo>
                  <a:pt x="2166632" y="24231"/>
                </a:lnTo>
                <a:lnTo>
                  <a:pt x="2175903" y="24422"/>
                </a:lnTo>
                <a:lnTo>
                  <a:pt x="2203627" y="23279"/>
                </a:lnTo>
                <a:lnTo>
                  <a:pt x="2222182" y="22872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78" y="52666"/>
                </a:lnTo>
                <a:lnTo>
                  <a:pt x="2284438" y="52146"/>
                </a:lnTo>
                <a:lnTo>
                  <a:pt x="2293493" y="51333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62" y="63004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85"/>
                </a:moveTo>
                <a:lnTo>
                  <a:pt x="2412631" y="50965"/>
                </a:lnTo>
                <a:lnTo>
                  <a:pt x="2404808" y="50457"/>
                </a:lnTo>
                <a:lnTo>
                  <a:pt x="2411311" y="51765"/>
                </a:lnTo>
                <a:lnTo>
                  <a:pt x="2419388" y="52298"/>
                </a:lnTo>
                <a:lnTo>
                  <a:pt x="2428557" y="52285"/>
                </a:lnTo>
                <a:close/>
              </a:path>
              <a:path w="2865754" h="128905">
                <a:moveTo>
                  <a:pt x="2456713" y="54394"/>
                </a:moveTo>
                <a:lnTo>
                  <a:pt x="2456357" y="54368"/>
                </a:lnTo>
                <a:lnTo>
                  <a:pt x="2455646" y="54343"/>
                </a:lnTo>
                <a:lnTo>
                  <a:pt x="2455418" y="54330"/>
                </a:lnTo>
                <a:lnTo>
                  <a:pt x="2455176" y="54305"/>
                </a:lnTo>
                <a:lnTo>
                  <a:pt x="2454935" y="54292"/>
                </a:lnTo>
                <a:lnTo>
                  <a:pt x="2455075" y="54368"/>
                </a:lnTo>
                <a:lnTo>
                  <a:pt x="2455634" y="54406"/>
                </a:lnTo>
                <a:lnTo>
                  <a:pt x="2456180" y="54394"/>
                </a:lnTo>
                <a:lnTo>
                  <a:pt x="2456713" y="54394"/>
                </a:lnTo>
                <a:close/>
              </a:path>
              <a:path w="2865754" h="128905">
                <a:moveTo>
                  <a:pt x="2543708" y="67640"/>
                </a:moveTo>
                <a:lnTo>
                  <a:pt x="2536202" y="66509"/>
                </a:lnTo>
                <a:lnTo>
                  <a:pt x="2527579" y="64350"/>
                </a:lnTo>
                <a:lnTo>
                  <a:pt x="2521699" y="64719"/>
                </a:lnTo>
                <a:lnTo>
                  <a:pt x="2501354" y="64998"/>
                </a:lnTo>
                <a:lnTo>
                  <a:pt x="2482685" y="63741"/>
                </a:lnTo>
                <a:lnTo>
                  <a:pt x="2464600" y="61810"/>
                </a:lnTo>
                <a:lnTo>
                  <a:pt x="2446007" y="60121"/>
                </a:lnTo>
                <a:lnTo>
                  <a:pt x="2456053" y="59575"/>
                </a:lnTo>
                <a:lnTo>
                  <a:pt x="2445512" y="58610"/>
                </a:lnTo>
                <a:lnTo>
                  <a:pt x="2436711" y="59156"/>
                </a:lnTo>
                <a:lnTo>
                  <a:pt x="2420404" y="62382"/>
                </a:lnTo>
                <a:lnTo>
                  <a:pt x="2543708" y="67640"/>
                </a:lnTo>
                <a:close/>
              </a:path>
              <a:path w="2865754" h="128905">
                <a:moveTo>
                  <a:pt x="2544203" y="54546"/>
                </a:moveTo>
                <a:lnTo>
                  <a:pt x="2544051" y="53213"/>
                </a:lnTo>
                <a:lnTo>
                  <a:pt x="2475268" y="51041"/>
                </a:lnTo>
                <a:lnTo>
                  <a:pt x="2482126" y="52984"/>
                </a:lnTo>
                <a:lnTo>
                  <a:pt x="2481516" y="53721"/>
                </a:lnTo>
                <a:lnTo>
                  <a:pt x="2474036" y="54178"/>
                </a:lnTo>
                <a:lnTo>
                  <a:pt x="2456700" y="54381"/>
                </a:lnTo>
                <a:lnTo>
                  <a:pt x="2478709" y="55130"/>
                </a:lnTo>
                <a:lnTo>
                  <a:pt x="2500592" y="55181"/>
                </a:lnTo>
                <a:lnTo>
                  <a:pt x="2544203" y="54546"/>
                </a:lnTo>
                <a:close/>
              </a:path>
              <a:path w="2865754" h="128905">
                <a:moveTo>
                  <a:pt x="2545080" y="67703"/>
                </a:moveTo>
                <a:lnTo>
                  <a:pt x="2543708" y="67640"/>
                </a:lnTo>
                <a:lnTo>
                  <a:pt x="2544572" y="67767"/>
                </a:lnTo>
                <a:lnTo>
                  <a:pt x="2545080" y="67703"/>
                </a:lnTo>
                <a:close/>
              </a:path>
              <a:path w="2865754" h="128905">
                <a:moveTo>
                  <a:pt x="2635148" y="26530"/>
                </a:moveTo>
                <a:lnTo>
                  <a:pt x="2564917" y="24498"/>
                </a:lnTo>
                <a:lnTo>
                  <a:pt x="2582265" y="25412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30"/>
                </a:lnTo>
                <a:close/>
              </a:path>
              <a:path w="2865754" h="128905">
                <a:moveTo>
                  <a:pt x="2648572" y="50990"/>
                </a:moveTo>
                <a:lnTo>
                  <a:pt x="2643797" y="48793"/>
                </a:lnTo>
                <a:lnTo>
                  <a:pt x="2640203" y="46939"/>
                </a:lnTo>
                <a:lnTo>
                  <a:pt x="2628544" y="49796"/>
                </a:lnTo>
                <a:lnTo>
                  <a:pt x="2621737" y="50850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16" y="49784"/>
                </a:lnTo>
                <a:lnTo>
                  <a:pt x="2590977" y="48679"/>
                </a:lnTo>
                <a:lnTo>
                  <a:pt x="2582875" y="48120"/>
                </a:lnTo>
                <a:lnTo>
                  <a:pt x="2580487" y="48082"/>
                </a:lnTo>
                <a:lnTo>
                  <a:pt x="2574633" y="47980"/>
                </a:lnTo>
                <a:lnTo>
                  <a:pt x="2559177" y="48082"/>
                </a:lnTo>
                <a:lnTo>
                  <a:pt x="2552382" y="47904"/>
                </a:lnTo>
                <a:lnTo>
                  <a:pt x="2545842" y="47510"/>
                </a:lnTo>
                <a:lnTo>
                  <a:pt x="2542540" y="47167"/>
                </a:lnTo>
                <a:lnTo>
                  <a:pt x="2527693" y="45656"/>
                </a:lnTo>
                <a:lnTo>
                  <a:pt x="2515400" y="44983"/>
                </a:lnTo>
                <a:lnTo>
                  <a:pt x="2502890" y="44704"/>
                </a:lnTo>
                <a:lnTo>
                  <a:pt x="2481224" y="44615"/>
                </a:lnTo>
                <a:lnTo>
                  <a:pt x="2472398" y="44361"/>
                </a:lnTo>
                <a:lnTo>
                  <a:pt x="2463800" y="43992"/>
                </a:lnTo>
                <a:lnTo>
                  <a:pt x="2406561" y="41783"/>
                </a:lnTo>
                <a:lnTo>
                  <a:pt x="2340330" y="39395"/>
                </a:lnTo>
                <a:lnTo>
                  <a:pt x="2310828" y="38341"/>
                </a:lnTo>
                <a:lnTo>
                  <a:pt x="2315019" y="39763"/>
                </a:lnTo>
                <a:lnTo>
                  <a:pt x="2322169" y="39395"/>
                </a:lnTo>
                <a:lnTo>
                  <a:pt x="2320201" y="41783"/>
                </a:lnTo>
                <a:lnTo>
                  <a:pt x="2315540" y="41656"/>
                </a:lnTo>
                <a:lnTo>
                  <a:pt x="2280424" y="40995"/>
                </a:lnTo>
                <a:lnTo>
                  <a:pt x="2275560" y="40982"/>
                </a:lnTo>
                <a:lnTo>
                  <a:pt x="2271941" y="43307"/>
                </a:lnTo>
                <a:lnTo>
                  <a:pt x="2275890" y="44107"/>
                </a:lnTo>
                <a:lnTo>
                  <a:pt x="2280145" y="44259"/>
                </a:lnTo>
                <a:lnTo>
                  <a:pt x="2287854" y="44919"/>
                </a:lnTo>
                <a:lnTo>
                  <a:pt x="2285898" y="45758"/>
                </a:lnTo>
                <a:lnTo>
                  <a:pt x="2282113" y="46710"/>
                </a:lnTo>
                <a:lnTo>
                  <a:pt x="2284298" y="47675"/>
                </a:lnTo>
                <a:lnTo>
                  <a:pt x="2304948" y="46863"/>
                </a:lnTo>
                <a:lnTo>
                  <a:pt x="2326081" y="48120"/>
                </a:lnTo>
                <a:lnTo>
                  <a:pt x="2347417" y="49631"/>
                </a:lnTo>
                <a:lnTo>
                  <a:pt x="2371140" y="49784"/>
                </a:lnTo>
                <a:lnTo>
                  <a:pt x="2379268" y="49580"/>
                </a:lnTo>
                <a:lnTo>
                  <a:pt x="2387612" y="49657"/>
                </a:lnTo>
                <a:lnTo>
                  <a:pt x="2396134" y="49961"/>
                </a:lnTo>
                <a:lnTo>
                  <a:pt x="2404795" y="50457"/>
                </a:lnTo>
                <a:lnTo>
                  <a:pt x="2400439" y="49580"/>
                </a:lnTo>
                <a:lnTo>
                  <a:pt x="2398953" y="49288"/>
                </a:lnTo>
                <a:lnTo>
                  <a:pt x="2394369" y="47485"/>
                </a:lnTo>
                <a:lnTo>
                  <a:pt x="2393683" y="46863"/>
                </a:lnTo>
                <a:lnTo>
                  <a:pt x="2391460" y="44869"/>
                </a:lnTo>
                <a:lnTo>
                  <a:pt x="2400109" y="44424"/>
                </a:lnTo>
                <a:lnTo>
                  <a:pt x="2409355" y="44119"/>
                </a:lnTo>
                <a:lnTo>
                  <a:pt x="2419324" y="43992"/>
                </a:lnTo>
                <a:lnTo>
                  <a:pt x="2430145" y="44145"/>
                </a:lnTo>
                <a:lnTo>
                  <a:pt x="2443175" y="45300"/>
                </a:lnTo>
                <a:lnTo>
                  <a:pt x="2445461" y="47167"/>
                </a:lnTo>
                <a:lnTo>
                  <a:pt x="2445550" y="47510"/>
                </a:lnTo>
                <a:lnTo>
                  <a:pt x="2444115" y="49580"/>
                </a:lnTo>
                <a:lnTo>
                  <a:pt x="2444115" y="49961"/>
                </a:lnTo>
                <a:lnTo>
                  <a:pt x="2444673" y="51816"/>
                </a:lnTo>
                <a:lnTo>
                  <a:pt x="2445423" y="51790"/>
                </a:lnTo>
                <a:lnTo>
                  <a:pt x="2444877" y="51917"/>
                </a:lnTo>
                <a:lnTo>
                  <a:pt x="2444673" y="51816"/>
                </a:lnTo>
                <a:lnTo>
                  <a:pt x="2439022" y="52120"/>
                </a:lnTo>
                <a:lnTo>
                  <a:pt x="2433624" y="52285"/>
                </a:lnTo>
                <a:lnTo>
                  <a:pt x="2428557" y="52285"/>
                </a:lnTo>
                <a:lnTo>
                  <a:pt x="2441791" y="53365"/>
                </a:lnTo>
                <a:lnTo>
                  <a:pt x="2454935" y="54292"/>
                </a:lnTo>
                <a:lnTo>
                  <a:pt x="2453919" y="53289"/>
                </a:lnTo>
                <a:lnTo>
                  <a:pt x="2453690" y="53073"/>
                </a:lnTo>
                <a:lnTo>
                  <a:pt x="2445728" y="53289"/>
                </a:lnTo>
                <a:lnTo>
                  <a:pt x="2445499" y="51917"/>
                </a:lnTo>
                <a:lnTo>
                  <a:pt x="2446223" y="51790"/>
                </a:lnTo>
                <a:lnTo>
                  <a:pt x="2449779" y="51422"/>
                </a:lnTo>
                <a:lnTo>
                  <a:pt x="2457500" y="52019"/>
                </a:lnTo>
                <a:lnTo>
                  <a:pt x="2457589" y="51422"/>
                </a:lnTo>
                <a:lnTo>
                  <a:pt x="2457691" y="50723"/>
                </a:lnTo>
                <a:lnTo>
                  <a:pt x="2460841" y="48120"/>
                </a:lnTo>
                <a:lnTo>
                  <a:pt x="2467673" y="47167"/>
                </a:lnTo>
                <a:lnTo>
                  <a:pt x="2475852" y="47205"/>
                </a:lnTo>
                <a:lnTo>
                  <a:pt x="2495931" y="48120"/>
                </a:lnTo>
                <a:lnTo>
                  <a:pt x="2552471" y="50431"/>
                </a:lnTo>
                <a:lnTo>
                  <a:pt x="2575928" y="51015"/>
                </a:lnTo>
                <a:lnTo>
                  <a:pt x="2604478" y="51295"/>
                </a:lnTo>
                <a:lnTo>
                  <a:pt x="2618689" y="51638"/>
                </a:lnTo>
                <a:lnTo>
                  <a:pt x="2632684" y="52476"/>
                </a:lnTo>
                <a:lnTo>
                  <a:pt x="2639504" y="53047"/>
                </a:lnTo>
                <a:lnTo>
                  <a:pt x="2644432" y="52171"/>
                </a:lnTo>
                <a:lnTo>
                  <a:pt x="2647988" y="51168"/>
                </a:lnTo>
                <a:lnTo>
                  <a:pt x="2648547" y="51015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12" y="71145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23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87" y="113131"/>
                </a:lnTo>
                <a:lnTo>
                  <a:pt x="2673883" y="111861"/>
                </a:lnTo>
                <a:lnTo>
                  <a:pt x="2644978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08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27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51" y="75031"/>
                </a:lnTo>
                <a:lnTo>
                  <a:pt x="2565438" y="75031"/>
                </a:lnTo>
                <a:lnTo>
                  <a:pt x="2545118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55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73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18" y="73761"/>
                </a:lnTo>
                <a:lnTo>
                  <a:pt x="2324201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18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71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07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1959" y="57251"/>
                </a:lnTo>
                <a:lnTo>
                  <a:pt x="2004491" y="55981"/>
                </a:lnTo>
                <a:lnTo>
                  <a:pt x="1997214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40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52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36" y="48361"/>
                </a:lnTo>
                <a:lnTo>
                  <a:pt x="2072017" y="48361"/>
                </a:lnTo>
                <a:lnTo>
                  <a:pt x="2106511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17" y="45821"/>
                </a:lnTo>
                <a:lnTo>
                  <a:pt x="2098040" y="43281"/>
                </a:lnTo>
                <a:lnTo>
                  <a:pt x="2072957" y="42011"/>
                </a:lnTo>
                <a:lnTo>
                  <a:pt x="2085682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62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27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54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65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49" y="26771"/>
                </a:lnTo>
                <a:lnTo>
                  <a:pt x="1939366" y="26771"/>
                </a:lnTo>
                <a:lnTo>
                  <a:pt x="1941131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43" y="17881"/>
                </a:lnTo>
                <a:lnTo>
                  <a:pt x="1997964" y="17881"/>
                </a:lnTo>
                <a:lnTo>
                  <a:pt x="1975485" y="16611"/>
                </a:lnTo>
                <a:lnTo>
                  <a:pt x="1930539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85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12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76" y="52171"/>
                </a:lnTo>
                <a:lnTo>
                  <a:pt x="1676654" y="53441"/>
                </a:lnTo>
                <a:lnTo>
                  <a:pt x="1683372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30" y="21691"/>
                </a:lnTo>
                <a:lnTo>
                  <a:pt x="1739442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54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22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688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10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05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406" y="6451"/>
                </a:lnTo>
                <a:lnTo>
                  <a:pt x="1721802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27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74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43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54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02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32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17" y="29311"/>
                </a:lnTo>
                <a:lnTo>
                  <a:pt x="1343101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06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13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24" y="15341"/>
                </a:lnTo>
                <a:lnTo>
                  <a:pt x="1264170" y="14071"/>
                </a:lnTo>
                <a:lnTo>
                  <a:pt x="1285963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75" y="8991"/>
                </a:lnTo>
                <a:lnTo>
                  <a:pt x="1380312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23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00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491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46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54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889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688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18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1991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24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190" y="118211"/>
                </a:lnTo>
                <a:lnTo>
                  <a:pt x="751344" y="118211"/>
                </a:lnTo>
                <a:lnTo>
                  <a:pt x="801357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01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57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63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33" y="119481"/>
                </a:lnTo>
                <a:lnTo>
                  <a:pt x="2547759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397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099" y="83794"/>
                </a:lnTo>
                <a:lnTo>
                  <a:pt x="2750921" y="82765"/>
                </a:lnTo>
                <a:lnTo>
                  <a:pt x="2750439" y="81686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27" y="121907"/>
                </a:moveTo>
                <a:lnTo>
                  <a:pt x="2806662" y="120459"/>
                </a:lnTo>
                <a:lnTo>
                  <a:pt x="2792882" y="119240"/>
                </a:lnTo>
                <a:lnTo>
                  <a:pt x="2778658" y="118859"/>
                </a:lnTo>
                <a:lnTo>
                  <a:pt x="2763659" y="119964"/>
                </a:lnTo>
                <a:lnTo>
                  <a:pt x="2778074" y="119964"/>
                </a:lnTo>
                <a:lnTo>
                  <a:pt x="2792133" y="120650"/>
                </a:lnTo>
                <a:lnTo>
                  <a:pt x="2806128" y="121488"/>
                </a:lnTo>
                <a:lnTo>
                  <a:pt x="2820327" y="121907"/>
                </a:lnTo>
                <a:close/>
              </a:path>
              <a:path w="2865754" h="128905">
                <a:moveTo>
                  <a:pt x="2865513" y="59029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77731" y="54876"/>
                </a:lnTo>
                <a:lnTo>
                  <a:pt x="2761513" y="54229"/>
                </a:lnTo>
                <a:lnTo>
                  <a:pt x="2757919" y="54432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303" y="54940"/>
                </a:lnTo>
                <a:lnTo>
                  <a:pt x="2709138" y="53365"/>
                </a:lnTo>
                <a:lnTo>
                  <a:pt x="2689669" y="52311"/>
                </a:lnTo>
                <a:lnTo>
                  <a:pt x="2650134" y="51028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02" y="55562"/>
                </a:lnTo>
                <a:lnTo>
                  <a:pt x="2700401" y="56337"/>
                </a:lnTo>
                <a:lnTo>
                  <a:pt x="2741472" y="57531"/>
                </a:lnTo>
                <a:lnTo>
                  <a:pt x="2865513" y="5902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4550" y="2116060"/>
            <a:ext cx="3105785" cy="4620895"/>
            <a:chOff x="744550" y="2116060"/>
            <a:chExt cx="3105785" cy="4620895"/>
          </a:xfrm>
        </p:grpSpPr>
        <p:sp>
          <p:nvSpPr>
            <p:cNvPr id="4" name="object 4"/>
            <p:cNvSpPr/>
            <p:nvPr/>
          </p:nvSpPr>
          <p:spPr>
            <a:xfrm>
              <a:off x="744550" y="2753500"/>
              <a:ext cx="3105785" cy="3983354"/>
            </a:xfrm>
            <a:custGeom>
              <a:avLst/>
              <a:gdLst/>
              <a:ahLst/>
              <a:cxnLst/>
              <a:rect l="l" t="t" r="r" b="b"/>
              <a:pathLst>
                <a:path w="3105785" h="3983354">
                  <a:moveTo>
                    <a:pt x="2652725" y="0"/>
                  </a:moveTo>
                  <a:lnTo>
                    <a:pt x="452856" y="0"/>
                  </a:lnTo>
                  <a:lnTo>
                    <a:pt x="403513" y="2657"/>
                  </a:lnTo>
                  <a:lnTo>
                    <a:pt x="355709" y="10445"/>
                  </a:lnTo>
                  <a:lnTo>
                    <a:pt x="309720" y="23087"/>
                  </a:lnTo>
                  <a:lnTo>
                    <a:pt x="265823" y="40307"/>
                  </a:lnTo>
                  <a:lnTo>
                    <a:pt x="224293" y="61829"/>
                  </a:lnTo>
                  <a:lnTo>
                    <a:pt x="185407" y="87376"/>
                  </a:lnTo>
                  <a:lnTo>
                    <a:pt x="149441" y="116672"/>
                  </a:lnTo>
                  <a:lnTo>
                    <a:pt x="116672" y="149441"/>
                  </a:lnTo>
                  <a:lnTo>
                    <a:pt x="87376" y="185407"/>
                  </a:lnTo>
                  <a:lnTo>
                    <a:pt x="61829" y="224293"/>
                  </a:lnTo>
                  <a:lnTo>
                    <a:pt x="40307" y="265823"/>
                  </a:lnTo>
                  <a:lnTo>
                    <a:pt x="23087" y="309720"/>
                  </a:lnTo>
                  <a:lnTo>
                    <a:pt x="10445" y="355709"/>
                  </a:lnTo>
                  <a:lnTo>
                    <a:pt x="2657" y="403513"/>
                  </a:lnTo>
                  <a:lnTo>
                    <a:pt x="0" y="452856"/>
                  </a:lnTo>
                  <a:lnTo>
                    <a:pt x="0" y="3529977"/>
                  </a:lnTo>
                  <a:lnTo>
                    <a:pt x="2657" y="3579320"/>
                  </a:lnTo>
                  <a:lnTo>
                    <a:pt x="10445" y="3627124"/>
                  </a:lnTo>
                  <a:lnTo>
                    <a:pt x="23087" y="3673113"/>
                  </a:lnTo>
                  <a:lnTo>
                    <a:pt x="40307" y="3717011"/>
                  </a:lnTo>
                  <a:lnTo>
                    <a:pt x="61829" y="3758541"/>
                  </a:lnTo>
                  <a:lnTo>
                    <a:pt x="87376" y="3797426"/>
                  </a:lnTo>
                  <a:lnTo>
                    <a:pt x="116672" y="3833392"/>
                  </a:lnTo>
                  <a:lnTo>
                    <a:pt x="149441" y="3866161"/>
                  </a:lnTo>
                  <a:lnTo>
                    <a:pt x="185407" y="3895457"/>
                  </a:lnTo>
                  <a:lnTo>
                    <a:pt x="224293" y="3921005"/>
                  </a:lnTo>
                  <a:lnTo>
                    <a:pt x="265823" y="3942526"/>
                  </a:lnTo>
                  <a:lnTo>
                    <a:pt x="309720" y="3959746"/>
                  </a:lnTo>
                  <a:lnTo>
                    <a:pt x="355709" y="3972389"/>
                  </a:lnTo>
                  <a:lnTo>
                    <a:pt x="403513" y="3980176"/>
                  </a:lnTo>
                  <a:lnTo>
                    <a:pt x="452856" y="3982834"/>
                  </a:lnTo>
                  <a:lnTo>
                    <a:pt x="2652725" y="3982834"/>
                  </a:lnTo>
                  <a:lnTo>
                    <a:pt x="2702068" y="3980176"/>
                  </a:lnTo>
                  <a:lnTo>
                    <a:pt x="2749872" y="3972389"/>
                  </a:lnTo>
                  <a:lnTo>
                    <a:pt x="2795861" y="3959746"/>
                  </a:lnTo>
                  <a:lnTo>
                    <a:pt x="2839758" y="3942526"/>
                  </a:lnTo>
                  <a:lnTo>
                    <a:pt x="2881288" y="3921005"/>
                  </a:lnTo>
                  <a:lnTo>
                    <a:pt x="2920174" y="3895457"/>
                  </a:lnTo>
                  <a:lnTo>
                    <a:pt x="2956140" y="3866161"/>
                  </a:lnTo>
                  <a:lnTo>
                    <a:pt x="2988909" y="3833392"/>
                  </a:lnTo>
                  <a:lnTo>
                    <a:pt x="3018205" y="3797426"/>
                  </a:lnTo>
                  <a:lnTo>
                    <a:pt x="3043752" y="3758541"/>
                  </a:lnTo>
                  <a:lnTo>
                    <a:pt x="3065274" y="3717011"/>
                  </a:lnTo>
                  <a:lnTo>
                    <a:pt x="3082494" y="3673113"/>
                  </a:lnTo>
                  <a:lnTo>
                    <a:pt x="3095136" y="3627124"/>
                  </a:lnTo>
                  <a:lnTo>
                    <a:pt x="3102924" y="3579320"/>
                  </a:lnTo>
                  <a:lnTo>
                    <a:pt x="3105581" y="3529977"/>
                  </a:lnTo>
                  <a:lnTo>
                    <a:pt x="3105581" y="452856"/>
                  </a:lnTo>
                  <a:lnTo>
                    <a:pt x="3102924" y="403513"/>
                  </a:lnTo>
                  <a:lnTo>
                    <a:pt x="3095136" y="355709"/>
                  </a:lnTo>
                  <a:lnTo>
                    <a:pt x="3082494" y="309720"/>
                  </a:lnTo>
                  <a:lnTo>
                    <a:pt x="3065274" y="265823"/>
                  </a:lnTo>
                  <a:lnTo>
                    <a:pt x="3043752" y="224293"/>
                  </a:lnTo>
                  <a:lnTo>
                    <a:pt x="3018205" y="185407"/>
                  </a:lnTo>
                  <a:lnTo>
                    <a:pt x="2988909" y="149441"/>
                  </a:lnTo>
                  <a:lnTo>
                    <a:pt x="2956140" y="116672"/>
                  </a:lnTo>
                  <a:lnTo>
                    <a:pt x="2920174" y="87376"/>
                  </a:lnTo>
                  <a:lnTo>
                    <a:pt x="2881288" y="61829"/>
                  </a:lnTo>
                  <a:lnTo>
                    <a:pt x="2839758" y="40307"/>
                  </a:lnTo>
                  <a:lnTo>
                    <a:pt x="2795861" y="23087"/>
                  </a:lnTo>
                  <a:lnTo>
                    <a:pt x="2749872" y="10445"/>
                  </a:lnTo>
                  <a:lnTo>
                    <a:pt x="2702068" y="2657"/>
                  </a:lnTo>
                  <a:lnTo>
                    <a:pt x="265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6340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4" h="982344">
                  <a:moveTo>
                    <a:pt x="491007" y="0"/>
                  </a:moveTo>
                  <a:lnTo>
                    <a:pt x="443718" y="2247"/>
                  </a:lnTo>
                  <a:lnTo>
                    <a:pt x="397702" y="8853"/>
                  </a:lnTo>
                  <a:lnTo>
                    <a:pt x="353163" y="19611"/>
                  </a:lnTo>
                  <a:lnTo>
                    <a:pt x="310308" y="34315"/>
                  </a:lnTo>
                  <a:lnTo>
                    <a:pt x="269342" y="52761"/>
                  </a:lnTo>
                  <a:lnTo>
                    <a:pt x="230471" y="74741"/>
                  </a:lnTo>
                  <a:lnTo>
                    <a:pt x="193901" y="100051"/>
                  </a:lnTo>
                  <a:lnTo>
                    <a:pt x="159837" y="128484"/>
                  </a:lnTo>
                  <a:lnTo>
                    <a:pt x="128486" y="159835"/>
                  </a:lnTo>
                  <a:lnTo>
                    <a:pt x="100052" y="193898"/>
                  </a:lnTo>
                  <a:lnTo>
                    <a:pt x="74742" y="230468"/>
                  </a:lnTo>
                  <a:lnTo>
                    <a:pt x="52761" y="269338"/>
                  </a:lnTo>
                  <a:lnTo>
                    <a:pt x="34316" y="310303"/>
                  </a:lnTo>
                  <a:lnTo>
                    <a:pt x="19611" y="353156"/>
                  </a:lnTo>
                  <a:lnTo>
                    <a:pt x="8853" y="397693"/>
                  </a:lnTo>
                  <a:lnTo>
                    <a:pt x="2247" y="443708"/>
                  </a:lnTo>
                  <a:lnTo>
                    <a:pt x="0" y="490994"/>
                  </a:lnTo>
                  <a:lnTo>
                    <a:pt x="2247" y="538281"/>
                  </a:lnTo>
                  <a:lnTo>
                    <a:pt x="8853" y="584295"/>
                  </a:lnTo>
                  <a:lnTo>
                    <a:pt x="19611" y="628832"/>
                  </a:lnTo>
                  <a:lnTo>
                    <a:pt x="34316" y="671686"/>
                  </a:lnTo>
                  <a:lnTo>
                    <a:pt x="52761" y="712651"/>
                  </a:lnTo>
                  <a:lnTo>
                    <a:pt x="74742" y="751520"/>
                  </a:lnTo>
                  <a:lnTo>
                    <a:pt x="100052" y="788090"/>
                  </a:lnTo>
                  <a:lnTo>
                    <a:pt x="128486" y="822153"/>
                  </a:lnTo>
                  <a:lnTo>
                    <a:pt x="159837" y="853504"/>
                  </a:lnTo>
                  <a:lnTo>
                    <a:pt x="193901" y="881937"/>
                  </a:lnTo>
                  <a:lnTo>
                    <a:pt x="230471" y="907247"/>
                  </a:lnTo>
                  <a:lnTo>
                    <a:pt x="269342" y="929228"/>
                  </a:lnTo>
                  <a:lnTo>
                    <a:pt x="310308" y="947673"/>
                  </a:lnTo>
                  <a:lnTo>
                    <a:pt x="353163" y="962378"/>
                  </a:lnTo>
                  <a:lnTo>
                    <a:pt x="397702" y="973136"/>
                  </a:lnTo>
                  <a:lnTo>
                    <a:pt x="443718" y="979741"/>
                  </a:lnTo>
                  <a:lnTo>
                    <a:pt x="491007" y="981989"/>
                  </a:lnTo>
                  <a:lnTo>
                    <a:pt x="538293" y="979741"/>
                  </a:lnTo>
                  <a:lnTo>
                    <a:pt x="584308" y="973136"/>
                  </a:lnTo>
                  <a:lnTo>
                    <a:pt x="628845" y="962378"/>
                  </a:lnTo>
                  <a:lnTo>
                    <a:pt x="671699" y="947673"/>
                  </a:lnTo>
                  <a:lnTo>
                    <a:pt x="712663" y="929228"/>
                  </a:lnTo>
                  <a:lnTo>
                    <a:pt x="751533" y="907247"/>
                  </a:lnTo>
                  <a:lnTo>
                    <a:pt x="788103" y="881937"/>
                  </a:lnTo>
                  <a:lnTo>
                    <a:pt x="822166" y="853504"/>
                  </a:lnTo>
                  <a:lnTo>
                    <a:pt x="853517" y="822153"/>
                  </a:lnTo>
                  <a:lnTo>
                    <a:pt x="881950" y="788090"/>
                  </a:lnTo>
                  <a:lnTo>
                    <a:pt x="907260" y="751520"/>
                  </a:lnTo>
                  <a:lnTo>
                    <a:pt x="929240" y="712651"/>
                  </a:lnTo>
                  <a:lnTo>
                    <a:pt x="947686" y="671686"/>
                  </a:lnTo>
                  <a:lnTo>
                    <a:pt x="962390" y="628832"/>
                  </a:lnTo>
                  <a:lnTo>
                    <a:pt x="973148" y="584295"/>
                  </a:lnTo>
                  <a:lnTo>
                    <a:pt x="979754" y="538281"/>
                  </a:lnTo>
                  <a:lnTo>
                    <a:pt x="982002" y="490994"/>
                  </a:lnTo>
                  <a:lnTo>
                    <a:pt x="979754" y="443708"/>
                  </a:lnTo>
                  <a:lnTo>
                    <a:pt x="973148" y="397693"/>
                  </a:lnTo>
                  <a:lnTo>
                    <a:pt x="962390" y="353156"/>
                  </a:lnTo>
                  <a:lnTo>
                    <a:pt x="947686" y="310303"/>
                  </a:lnTo>
                  <a:lnTo>
                    <a:pt x="929240" y="269338"/>
                  </a:lnTo>
                  <a:lnTo>
                    <a:pt x="907260" y="230468"/>
                  </a:lnTo>
                  <a:lnTo>
                    <a:pt x="881950" y="193898"/>
                  </a:lnTo>
                  <a:lnTo>
                    <a:pt x="853517" y="159835"/>
                  </a:lnTo>
                  <a:lnTo>
                    <a:pt x="822166" y="128484"/>
                  </a:lnTo>
                  <a:lnTo>
                    <a:pt x="788103" y="100051"/>
                  </a:lnTo>
                  <a:lnTo>
                    <a:pt x="751533" y="74741"/>
                  </a:lnTo>
                  <a:lnTo>
                    <a:pt x="712663" y="52761"/>
                  </a:lnTo>
                  <a:lnTo>
                    <a:pt x="671699" y="34315"/>
                  </a:lnTo>
                  <a:lnTo>
                    <a:pt x="628845" y="19611"/>
                  </a:lnTo>
                  <a:lnTo>
                    <a:pt x="584308" y="8853"/>
                  </a:lnTo>
                  <a:lnTo>
                    <a:pt x="538293" y="2247"/>
                  </a:lnTo>
                  <a:lnTo>
                    <a:pt x="4910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6340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4" h="982344">
                  <a:moveTo>
                    <a:pt x="982002" y="490994"/>
                  </a:moveTo>
                  <a:lnTo>
                    <a:pt x="979754" y="538281"/>
                  </a:lnTo>
                  <a:lnTo>
                    <a:pt x="973148" y="584295"/>
                  </a:lnTo>
                  <a:lnTo>
                    <a:pt x="962390" y="628832"/>
                  </a:lnTo>
                  <a:lnTo>
                    <a:pt x="947686" y="671686"/>
                  </a:lnTo>
                  <a:lnTo>
                    <a:pt x="929240" y="712651"/>
                  </a:lnTo>
                  <a:lnTo>
                    <a:pt x="907260" y="751520"/>
                  </a:lnTo>
                  <a:lnTo>
                    <a:pt x="881950" y="788090"/>
                  </a:lnTo>
                  <a:lnTo>
                    <a:pt x="853517" y="822153"/>
                  </a:lnTo>
                  <a:lnTo>
                    <a:pt x="822166" y="853504"/>
                  </a:lnTo>
                  <a:lnTo>
                    <a:pt x="788103" y="881937"/>
                  </a:lnTo>
                  <a:lnTo>
                    <a:pt x="751533" y="907247"/>
                  </a:lnTo>
                  <a:lnTo>
                    <a:pt x="712663" y="929228"/>
                  </a:lnTo>
                  <a:lnTo>
                    <a:pt x="671699" y="947673"/>
                  </a:lnTo>
                  <a:lnTo>
                    <a:pt x="628845" y="962378"/>
                  </a:lnTo>
                  <a:lnTo>
                    <a:pt x="584308" y="973136"/>
                  </a:lnTo>
                  <a:lnTo>
                    <a:pt x="538293" y="979741"/>
                  </a:lnTo>
                  <a:lnTo>
                    <a:pt x="491007" y="981989"/>
                  </a:lnTo>
                  <a:lnTo>
                    <a:pt x="443718" y="979741"/>
                  </a:lnTo>
                  <a:lnTo>
                    <a:pt x="397702" y="973136"/>
                  </a:lnTo>
                  <a:lnTo>
                    <a:pt x="353163" y="962378"/>
                  </a:lnTo>
                  <a:lnTo>
                    <a:pt x="310308" y="947673"/>
                  </a:lnTo>
                  <a:lnTo>
                    <a:pt x="269342" y="929228"/>
                  </a:lnTo>
                  <a:lnTo>
                    <a:pt x="230471" y="907247"/>
                  </a:lnTo>
                  <a:lnTo>
                    <a:pt x="193901" y="881937"/>
                  </a:lnTo>
                  <a:lnTo>
                    <a:pt x="159837" y="853504"/>
                  </a:lnTo>
                  <a:lnTo>
                    <a:pt x="128486" y="822153"/>
                  </a:lnTo>
                  <a:lnTo>
                    <a:pt x="100052" y="788090"/>
                  </a:lnTo>
                  <a:lnTo>
                    <a:pt x="74742" y="751520"/>
                  </a:lnTo>
                  <a:lnTo>
                    <a:pt x="52761" y="712651"/>
                  </a:lnTo>
                  <a:lnTo>
                    <a:pt x="34316" y="671686"/>
                  </a:lnTo>
                  <a:lnTo>
                    <a:pt x="19611" y="628832"/>
                  </a:lnTo>
                  <a:lnTo>
                    <a:pt x="8853" y="584295"/>
                  </a:lnTo>
                  <a:lnTo>
                    <a:pt x="2247" y="538281"/>
                  </a:lnTo>
                  <a:lnTo>
                    <a:pt x="0" y="490994"/>
                  </a:lnTo>
                  <a:lnTo>
                    <a:pt x="2247" y="443708"/>
                  </a:lnTo>
                  <a:lnTo>
                    <a:pt x="8853" y="397693"/>
                  </a:lnTo>
                  <a:lnTo>
                    <a:pt x="19611" y="353156"/>
                  </a:lnTo>
                  <a:lnTo>
                    <a:pt x="34316" y="310303"/>
                  </a:lnTo>
                  <a:lnTo>
                    <a:pt x="52761" y="269338"/>
                  </a:lnTo>
                  <a:lnTo>
                    <a:pt x="74742" y="230468"/>
                  </a:lnTo>
                  <a:lnTo>
                    <a:pt x="100052" y="193898"/>
                  </a:lnTo>
                  <a:lnTo>
                    <a:pt x="128486" y="159835"/>
                  </a:lnTo>
                  <a:lnTo>
                    <a:pt x="159837" y="128484"/>
                  </a:lnTo>
                  <a:lnTo>
                    <a:pt x="193901" y="100051"/>
                  </a:lnTo>
                  <a:lnTo>
                    <a:pt x="230471" y="74741"/>
                  </a:lnTo>
                  <a:lnTo>
                    <a:pt x="269342" y="52761"/>
                  </a:lnTo>
                  <a:lnTo>
                    <a:pt x="310308" y="34315"/>
                  </a:lnTo>
                  <a:lnTo>
                    <a:pt x="353163" y="19611"/>
                  </a:lnTo>
                  <a:lnTo>
                    <a:pt x="397702" y="8853"/>
                  </a:lnTo>
                  <a:lnTo>
                    <a:pt x="443718" y="2247"/>
                  </a:lnTo>
                  <a:lnTo>
                    <a:pt x="491007" y="0"/>
                  </a:lnTo>
                  <a:lnTo>
                    <a:pt x="538293" y="2247"/>
                  </a:lnTo>
                  <a:lnTo>
                    <a:pt x="584308" y="8853"/>
                  </a:lnTo>
                  <a:lnTo>
                    <a:pt x="628845" y="19611"/>
                  </a:lnTo>
                  <a:lnTo>
                    <a:pt x="671699" y="34315"/>
                  </a:lnTo>
                  <a:lnTo>
                    <a:pt x="712663" y="52761"/>
                  </a:lnTo>
                  <a:lnTo>
                    <a:pt x="751533" y="74741"/>
                  </a:lnTo>
                  <a:lnTo>
                    <a:pt x="788103" y="100051"/>
                  </a:lnTo>
                  <a:lnTo>
                    <a:pt x="822166" y="128484"/>
                  </a:lnTo>
                  <a:lnTo>
                    <a:pt x="853517" y="159835"/>
                  </a:lnTo>
                  <a:lnTo>
                    <a:pt x="881950" y="193898"/>
                  </a:lnTo>
                  <a:lnTo>
                    <a:pt x="907260" y="230468"/>
                  </a:lnTo>
                  <a:lnTo>
                    <a:pt x="929240" y="269338"/>
                  </a:lnTo>
                  <a:lnTo>
                    <a:pt x="947686" y="310303"/>
                  </a:lnTo>
                  <a:lnTo>
                    <a:pt x="962390" y="353156"/>
                  </a:lnTo>
                  <a:lnTo>
                    <a:pt x="973148" y="397693"/>
                  </a:lnTo>
                  <a:lnTo>
                    <a:pt x="979754" y="443708"/>
                  </a:lnTo>
                  <a:lnTo>
                    <a:pt x="982002" y="490994"/>
                  </a:lnTo>
                  <a:close/>
                </a:path>
              </a:pathLst>
            </a:custGeom>
            <a:ln w="52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30901" y="2116060"/>
            <a:ext cx="3105785" cy="4620895"/>
            <a:chOff x="4030901" y="2116060"/>
            <a:chExt cx="3105785" cy="4620895"/>
          </a:xfrm>
        </p:grpSpPr>
        <p:sp>
          <p:nvSpPr>
            <p:cNvPr id="8" name="object 8"/>
            <p:cNvSpPr/>
            <p:nvPr/>
          </p:nvSpPr>
          <p:spPr>
            <a:xfrm>
              <a:off x="4030901" y="2753500"/>
              <a:ext cx="3105785" cy="3983354"/>
            </a:xfrm>
            <a:custGeom>
              <a:avLst/>
              <a:gdLst/>
              <a:ahLst/>
              <a:cxnLst/>
              <a:rect l="l" t="t" r="r" b="b"/>
              <a:pathLst>
                <a:path w="3105784" h="3983354">
                  <a:moveTo>
                    <a:pt x="2652725" y="0"/>
                  </a:moveTo>
                  <a:lnTo>
                    <a:pt x="452856" y="0"/>
                  </a:lnTo>
                  <a:lnTo>
                    <a:pt x="403513" y="2657"/>
                  </a:lnTo>
                  <a:lnTo>
                    <a:pt x="355709" y="10445"/>
                  </a:lnTo>
                  <a:lnTo>
                    <a:pt x="309720" y="23087"/>
                  </a:lnTo>
                  <a:lnTo>
                    <a:pt x="265823" y="40307"/>
                  </a:lnTo>
                  <a:lnTo>
                    <a:pt x="224293" y="61829"/>
                  </a:lnTo>
                  <a:lnTo>
                    <a:pt x="185407" y="87376"/>
                  </a:lnTo>
                  <a:lnTo>
                    <a:pt x="149441" y="116672"/>
                  </a:lnTo>
                  <a:lnTo>
                    <a:pt x="116672" y="149441"/>
                  </a:lnTo>
                  <a:lnTo>
                    <a:pt x="87376" y="185407"/>
                  </a:lnTo>
                  <a:lnTo>
                    <a:pt x="61829" y="224293"/>
                  </a:lnTo>
                  <a:lnTo>
                    <a:pt x="40307" y="265823"/>
                  </a:lnTo>
                  <a:lnTo>
                    <a:pt x="23087" y="309720"/>
                  </a:lnTo>
                  <a:lnTo>
                    <a:pt x="10445" y="355709"/>
                  </a:lnTo>
                  <a:lnTo>
                    <a:pt x="2657" y="403513"/>
                  </a:lnTo>
                  <a:lnTo>
                    <a:pt x="0" y="452856"/>
                  </a:lnTo>
                  <a:lnTo>
                    <a:pt x="0" y="3529977"/>
                  </a:lnTo>
                  <a:lnTo>
                    <a:pt x="2657" y="3579320"/>
                  </a:lnTo>
                  <a:lnTo>
                    <a:pt x="10445" y="3627124"/>
                  </a:lnTo>
                  <a:lnTo>
                    <a:pt x="23087" y="3673113"/>
                  </a:lnTo>
                  <a:lnTo>
                    <a:pt x="40307" y="3717011"/>
                  </a:lnTo>
                  <a:lnTo>
                    <a:pt x="61829" y="3758541"/>
                  </a:lnTo>
                  <a:lnTo>
                    <a:pt x="87376" y="3797426"/>
                  </a:lnTo>
                  <a:lnTo>
                    <a:pt x="116672" y="3833392"/>
                  </a:lnTo>
                  <a:lnTo>
                    <a:pt x="149441" y="3866161"/>
                  </a:lnTo>
                  <a:lnTo>
                    <a:pt x="185407" y="3895457"/>
                  </a:lnTo>
                  <a:lnTo>
                    <a:pt x="224293" y="3921005"/>
                  </a:lnTo>
                  <a:lnTo>
                    <a:pt x="265823" y="3942526"/>
                  </a:lnTo>
                  <a:lnTo>
                    <a:pt x="309720" y="3959746"/>
                  </a:lnTo>
                  <a:lnTo>
                    <a:pt x="355709" y="3972389"/>
                  </a:lnTo>
                  <a:lnTo>
                    <a:pt x="403513" y="3980176"/>
                  </a:lnTo>
                  <a:lnTo>
                    <a:pt x="452856" y="3982834"/>
                  </a:lnTo>
                  <a:lnTo>
                    <a:pt x="2652725" y="3982834"/>
                  </a:lnTo>
                  <a:lnTo>
                    <a:pt x="2702068" y="3980176"/>
                  </a:lnTo>
                  <a:lnTo>
                    <a:pt x="2749872" y="3972389"/>
                  </a:lnTo>
                  <a:lnTo>
                    <a:pt x="2795861" y="3959746"/>
                  </a:lnTo>
                  <a:lnTo>
                    <a:pt x="2839758" y="3942526"/>
                  </a:lnTo>
                  <a:lnTo>
                    <a:pt x="2881288" y="3921005"/>
                  </a:lnTo>
                  <a:lnTo>
                    <a:pt x="2920174" y="3895457"/>
                  </a:lnTo>
                  <a:lnTo>
                    <a:pt x="2956140" y="3866161"/>
                  </a:lnTo>
                  <a:lnTo>
                    <a:pt x="2988909" y="3833392"/>
                  </a:lnTo>
                  <a:lnTo>
                    <a:pt x="3018205" y="3797426"/>
                  </a:lnTo>
                  <a:lnTo>
                    <a:pt x="3043752" y="3758541"/>
                  </a:lnTo>
                  <a:lnTo>
                    <a:pt x="3065274" y="3717011"/>
                  </a:lnTo>
                  <a:lnTo>
                    <a:pt x="3082494" y="3673113"/>
                  </a:lnTo>
                  <a:lnTo>
                    <a:pt x="3095136" y="3627124"/>
                  </a:lnTo>
                  <a:lnTo>
                    <a:pt x="3102924" y="3579320"/>
                  </a:lnTo>
                  <a:lnTo>
                    <a:pt x="3105581" y="3529977"/>
                  </a:lnTo>
                  <a:lnTo>
                    <a:pt x="3105581" y="452856"/>
                  </a:lnTo>
                  <a:lnTo>
                    <a:pt x="3102924" y="403513"/>
                  </a:lnTo>
                  <a:lnTo>
                    <a:pt x="3095136" y="355709"/>
                  </a:lnTo>
                  <a:lnTo>
                    <a:pt x="3082494" y="309720"/>
                  </a:lnTo>
                  <a:lnTo>
                    <a:pt x="3065274" y="265823"/>
                  </a:lnTo>
                  <a:lnTo>
                    <a:pt x="3043752" y="224293"/>
                  </a:lnTo>
                  <a:lnTo>
                    <a:pt x="3018205" y="185407"/>
                  </a:lnTo>
                  <a:lnTo>
                    <a:pt x="2988909" y="149441"/>
                  </a:lnTo>
                  <a:lnTo>
                    <a:pt x="2956140" y="116672"/>
                  </a:lnTo>
                  <a:lnTo>
                    <a:pt x="2920174" y="87376"/>
                  </a:lnTo>
                  <a:lnTo>
                    <a:pt x="2881288" y="61829"/>
                  </a:lnTo>
                  <a:lnTo>
                    <a:pt x="2839758" y="40307"/>
                  </a:lnTo>
                  <a:lnTo>
                    <a:pt x="2795861" y="23087"/>
                  </a:lnTo>
                  <a:lnTo>
                    <a:pt x="2749872" y="10445"/>
                  </a:lnTo>
                  <a:lnTo>
                    <a:pt x="2702068" y="2657"/>
                  </a:lnTo>
                  <a:lnTo>
                    <a:pt x="265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2689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491007" y="0"/>
                  </a:moveTo>
                  <a:lnTo>
                    <a:pt x="443718" y="2247"/>
                  </a:lnTo>
                  <a:lnTo>
                    <a:pt x="397702" y="8853"/>
                  </a:lnTo>
                  <a:lnTo>
                    <a:pt x="353163" y="19611"/>
                  </a:lnTo>
                  <a:lnTo>
                    <a:pt x="310308" y="34315"/>
                  </a:lnTo>
                  <a:lnTo>
                    <a:pt x="269342" y="52761"/>
                  </a:lnTo>
                  <a:lnTo>
                    <a:pt x="230471" y="74741"/>
                  </a:lnTo>
                  <a:lnTo>
                    <a:pt x="193901" y="100051"/>
                  </a:lnTo>
                  <a:lnTo>
                    <a:pt x="159837" y="128484"/>
                  </a:lnTo>
                  <a:lnTo>
                    <a:pt x="128486" y="159835"/>
                  </a:lnTo>
                  <a:lnTo>
                    <a:pt x="100052" y="193898"/>
                  </a:lnTo>
                  <a:lnTo>
                    <a:pt x="74742" y="230468"/>
                  </a:lnTo>
                  <a:lnTo>
                    <a:pt x="52761" y="269338"/>
                  </a:lnTo>
                  <a:lnTo>
                    <a:pt x="34316" y="310303"/>
                  </a:lnTo>
                  <a:lnTo>
                    <a:pt x="19611" y="353156"/>
                  </a:lnTo>
                  <a:lnTo>
                    <a:pt x="8853" y="397693"/>
                  </a:lnTo>
                  <a:lnTo>
                    <a:pt x="2247" y="443708"/>
                  </a:lnTo>
                  <a:lnTo>
                    <a:pt x="0" y="490994"/>
                  </a:lnTo>
                  <a:lnTo>
                    <a:pt x="2247" y="538281"/>
                  </a:lnTo>
                  <a:lnTo>
                    <a:pt x="8853" y="584295"/>
                  </a:lnTo>
                  <a:lnTo>
                    <a:pt x="19611" y="628832"/>
                  </a:lnTo>
                  <a:lnTo>
                    <a:pt x="34316" y="671686"/>
                  </a:lnTo>
                  <a:lnTo>
                    <a:pt x="52761" y="712651"/>
                  </a:lnTo>
                  <a:lnTo>
                    <a:pt x="74742" y="751520"/>
                  </a:lnTo>
                  <a:lnTo>
                    <a:pt x="100052" y="788090"/>
                  </a:lnTo>
                  <a:lnTo>
                    <a:pt x="128486" y="822153"/>
                  </a:lnTo>
                  <a:lnTo>
                    <a:pt x="159837" y="853504"/>
                  </a:lnTo>
                  <a:lnTo>
                    <a:pt x="193901" y="881937"/>
                  </a:lnTo>
                  <a:lnTo>
                    <a:pt x="230471" y="907247"/>
                  </a:lnTo>
                  <a:lnTo>
                    <a:pt x="269342" y="929228"/>
                  </a:lnTo>
                  <a:lnTo>
                    <a:pt x="310308" y="947673"/>
                  </a:lnTo>
                  <a:lnTo>
                    <a:pt x="353163" y="962378"/>
                  </a:lnTo>
                  <a:lnTo>
                    <a:pt x="397702" y="973136"/>
                  </a:lnTo>
                  <a:lnTo>
                    <a:pt x="443718" y="979741"/>
                  </a:lnTo>
                  <a:lnTo>
                    <a:pt x="491007" y="981989"/>
                  </a:lnTo>
                  <a:lnTo>
                    <a:pt x="538293" y="979741"/>
                  </a:lnTo>
                  <a:lnTo>
                    <a:pt x="584308" y="973136"/>
                  </a:lnTo>
                  <a:lnTo>
                    <a:pt x="628845" y="962378"/>
                  </a:lnTo>
                  <a:lnTo>
                    <a:pt x="671699" y="947673"/>
                  </a:lnTo>
                  <a:lnTo>
                    <a:pt x="712663" y="929228"/>
                  </a:lnTo>
                  <a:lnTo>
                    <a:pt x="751533" y="907247"/>
                  </a:lnTo>
                  <a:lnTo>
                    <a:pt x="788103" y="881937"/>
                  </a:lnTo>
                  <a:lnTo>
                    <a:pt x="822166" y="853504"/>
                  </a:lnTo>
                  <a:lnTo>
                    <a:pt x="853517" y="822153"/>
                  </a:lnTo>
                  <a:lnTo>
                    <a:pt x="881950" y="788090"/>
                  </a:lnTo>
                  <a:lnTo>
                    <a:pt x="907260" y="751520"/>
                  </a:lnTo>
                  <a:lnTo>
                    <a:pt x="929240" y="712651"/>
                  </a:lnTo>
                  <a:lnTo>
                    <a:pt x="947686" y="671686"/>
                  </a:lnTo>
                  <a:lnTo>
                    <a:pt x="962390" y="628832"/>
                  </a:lnTo>
                  <a:lnTo>
                    <a:pt x="973148" y="584295"/>
                  </a:lnTo>
                  <a:lnTo>
                    <a:pt x="979754" y="538281"/>
                  </a:lnTo>
                  <a:lnTo>
                    <a:pt x="982002" y="490994"/>
                  </a:lnTo>
                  <a:lnTo>
                    <a:pt x="979754" y="443708"/>
                  </a:lnTo>
                  <a:lnTo>
                    <a:pt x="973148" y="397693"/>
                  </a:lnTo>
                  <a:lnTo>
                    <a:pt x="962390" y="353156"/>
                  </a:lnTo>
                  <a:lnTo>
                    <a:pt x="947686" y="310303"/>
                  </a:lnTo>
                  <a:lnTo>
                    <a:pt x="929240" y="269338"/>
                  </a:lnTo>
                  <a:lnTo>
                    <a:pt x="907260" y="230468"/>
                  </a:lnTo>
                  <a:lnTo>
                    <a:pt x="881950" y="193898"/>
                  </a:lnTo>
                  <a:lnTo>
                    <a:pt x="853517" y="159835"/>
                  </a:lnTo>
                  <a:lnTo>
                    <a:pt x="822166" y="128484"/>
                  </a:lnTo>
                  <a:lnTo>
                    <a:pt x="788103" y="100051"/>
                  </a:lnTo>
                  <a:lnTo>
                    <a:pt x="751533" y="74741"/>
                  </a:lnTo>
                  <a:lnTo>
                    <a:pt x="712663" y="52761"/>
                  </a:lnTo>
                  <a:lnTo>
                    <a:pt x="671699" y="34315"/>
                  </a:lnTo>
                  <a:lnTo>
                    <a:pt x="628845" y="19611"/>
                  </a:lnTo>
                  <a:lnTo>
                    <a:pt x="584308" y="8853"/>
                  </a:lnTo>
                  <a:lnTo>
                    <a:pt x="538293" y="2247"/>
                  </a:lnTo>
                  <a:lnTo>
                    <a:pt x="4910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2689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982002" y="490994"/>
                  </a:moveTo>
                  <a:lnTo>
                    <a:pt x="979754" y="538281"/>
                  </a:lnTo>
                  <a:lnTo>
                    <a:pt x="973148" y="584295"/>
                  </a:lnTo>
                  <a:lnTo>
                    <a:pt x="962390" y="628832"/>
                  </a:lnTo>
                  <a:lnTo>
                    <a:pt x="947686" y="671686"/>
                  </a:lnTo>
                  <a:lnTo>
                    <a:pt x="929240" y="712651"/>
                  </a:lnTo>
                  <a:lnTo>
                    <a:pt x="907260" y="751520"/>
                  </a:lnTo>
                  <a:lnTo>
                    <a:pt x="881950" y="788090"/>
                  </a:lnTo>
                  <a:lnTo>
                    <a:pt x="853517" y="822153"/>
                  </a:lnTo>
                  <a:lnTo>
                    <a:pt x="822166" y="853504"/>
                  </a:lnTo>
                  <a:lnTo>
                    <a:pt x="788103" y="881937"/>
                  </a:lnTo>
                  <a:lnTo>
                    <a:pt x="751533" y="907247"/>
                  </a:lnTo>
                  <a:lnTo>
                    <a:pt x="712663" y="929228"/>
                  </a:lnTo>
                  <a:lnTo>
                    <a:pt x="671699" y="947673"/>
                  </a:lnTo>
                  <a:lnTo>
                    <a:pt x="628845" y="962378"/>
                  </a:lnTo>
                  <a:lnTo>
                    <a:pt x="584308" y="973136"/>
                  </a:lnTo>
                  <a:lnTo>
                    <a:pt x="538293" y="979741"/>
                  </a:lnTo>
                  <a:lnTo>
                    <a:pt x="491007" y="981989"/>
                  </a:lnTo>
                  <a:lnTo>
                    <a:pt x="443718" y="979741"/>
                  </a:lnTo>
                  <a:lnTo>
                    <a:pt x="397702" y="973136"/>
                  </a:lnTo>
                  <a:lnTo>
                    <a:pt x="353163" y="962378"/>
                  </a:lnTo>
                  <a:lnTo>
                    <a:pt x="310308" y="947673"/>
                  </a:lnTo>
                  <a:lnTo>
                    <a:pt x="269342" y="929228"/>
                  </a:lnTo>
                  <a:lnTo>
                    <a:pt x="230471" y="907247"/>
                  </a:lnTo>
                  <a:lnTo>
                    <a:pt x="193901" y="881937"/>
                  </a:lnTo>
                  <a:lnTo>
                    <a:pt x="159837" y="853504"/>
                  </a:lnTo>
                  <a:lnTo>
                    <a:pt x="128486" y="822153"/>
                  </a:lnTo>
                  <a:lnTo>
                    <a:pt x="100052" y="788090"/>
                  </a:lnTo>
                  <a:lnTo>
                    <a:pt x="74742" y="751520"/>
                  </a:lnTo>
                  <a:lnTo>
                    <a:pt x="52761" y="712651"/>
                  </a:lnTo>
                  <a:lnTo>
                    <a:pt x="34316" y="671686"/>
                  </a:lnTo>
                  <a:lnTo>
                    <a:pt x="19611" y="628832"/>
                  </a:lnTo>
                  <a:lnTo>
                    <a:pt x="8853" y="584295"/>
                  </a:lnTo>
                  <a:lnTo>
                    <a:pt x="2247" y="538281"/>
                  </a:lnTo>
                  <a:lnTo>
                    <a:pt x="0" y="490994"/>
                  </a:lnTo>
                  <a:lnTo>
                    <a:pt x="2247" y="443708"/>
                  </a:lnTo>
                  <a:lnTo>
                    <a:pt x="8853" y="397693"/>
                  </a:lnTo>
                  <a:lnTo>
                    <a:pt x="19611" y="353156"/>
                  </a:lnTo>
                  <a:lnTo>
                    <a:pt x="34316" y="310303"/>
                  </a:lnTo>
                  <a:lnTo>
                    <a:pt x="52761" y="269338"/>
                  </a:lnTo>
                  <a:lnTo>
                    <a:pt x="74742" y="230468"/>
                  </a:lnTo>
                  <a:lnTo>
                    <a:pt x="100052" y="193898"/>
                  </a:lnTo>
                  <a:lnTo>
                    <a:pt x="128486" y="159835"/>
                  </a:lnTo>
                  <a:lnTo>
                    <a:pt x="159837" y="128484"/>
                  </a:lnTo>
                  <a:lnTo>
                    <a:pt x="193901" y="100051"/>
                  </a:lnTo>
                  <a:lnTo>
                    <a:pt x="230471" y="74741"/>
                  </a:lnTo>
                  <a:lnTo>
                    <a:pt x="269342" y="52761"/>
                  </a:lnTo>
                  <a:lnTo>
                    <a:pt x="310308" y="34315"/>
                  </a:lnTo>
                  <a:lnTo>
                    <a:pt x="353163" y="19611"/>
                  </a:lnTo>
                  <a:lnTo>
                    <a:pt x="397702" y="8853"/>
                  </a:lnTo>
                  <a:lnTo>
                    <a:pt x="443718" y="2247"/>
                  </a:lnTo>
                  <a:lnTo>
                    <a:pt x="491007" y="0"/>
                  </a:lnTo>
                  <a:lnTo>
                    <a:pt x="538293" y="2247"/>
                  </a:lnTo>
                  <a:lnTo>
                    <a:pt x="584308" y="8853"/>
                  </a:lnTo>
                  <a:lnTo>
                    <a:pt x="628845" y="19611"/>
                  </a:lnTo>
                  <a:lnTo>
                    <a:pt x="671699" y="34315"/>
                  </a:lnTo>
                  <a:lnTo>
                    <a:pt x="712663" y="52761"/>
                  </a:lnTo>
                  <a:lnTo>
                    <a:pt x="751533" y="74741"/>
                  </a:lnTo>
                  <a:lnTo>
                    <a:pt x="788103" y="100051"/>
                  </a:lnTo>
                  <a:lnTo>
                    <a:pt x="822166" y="128484"/>
                  </a:lnTo>
                  <a:lnTo>
                    <a:pt x="853517" y="159835"/>
                  </a:lnTo>
                  <a:lnTo>
                    <a:pt x="881950" y="193898"/>
                  </a:lnTo>
                  <a:lnTo>
                    <a:pt x="907260" y="230468"/>
                  </a:lnTo>
                  <a:lnTo>
                    <a:pt x="929240" y="269338"/>
                  </a:lnTo>
                  <a:lnTo>
                    <a:pt x="947686" y="310303"/>
                  </a:lnTo>
                  <a:lnTo>
                    <a:pt x="962390" y="353156"/>
                  </a:lnTo>
                  <a:lnTo>
                    <a:pt x="973148" y="397693"/>
                  </a:lnTo>
                  <a:lnTo>
                    <a:pt x="979754" y="443708"/>
                  </a:lnTo>
                  <a:lnTo>
                    <a:pt x="982002" y="490994"/>
                  </a:lnTo>
                  <a:close/>
                </a:path>
              </a:pathLst>
            </a:custGeom>
            <a:ln w="52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317252" y="2116060"/>
            <a:ext cx="3105785" cy="4620895"/>
            <a:chOff x="7317252" y="2116060"/>
            <a:chExt cx="3105785" cy="4620895"/>
          </a:xfrm>
        </p:grpSpPr>
        <p:sp>
          <p:nvSpPr>
            <p:cNvPr id="12" name="object 12"/>
            <p:cNvSpPr/>
            <p:nvPr/>
          </p:nvSpPr>
          <p:spPr>
            <a:xfrm>
              <a:off x="7317252" y="2753500"/>
              <a:ext cx="3105785" cy="3983354"/>
            </a:xfrm>
            <a:custGeom>
              <a:avLst/>
              <a:gdLst/>
              <a:ahLst/>
              <a:cxnLst/>
              <a:rect l="l" t="t" r="r" b="b"/>
              <a:pathLst>
                <a:path w="3105784" h="3983354">
                  <a:moveTo>
                    <a:pt x="2652725" y="0"/>
                  </a:moveTo>
                  <a:lnTo>
                    <a:pt x="452856" y="0"/>
                  </a:lnTo>
                  <a:lnTo>
                    <a:pt x="403513" y="2657"/>
                  </a:lnTo>
                  <a:lnTo>
                    <a:pt x="355709" y="10445"/>
                  </a:lnTo>
                  <a:lnTo>
                    <a:pt x="309720" y="23087"/>
                  </a:lnTo>
                  <a:lnTo>
                    <a:pt x="265823" y="40307"/>
                  </a:lnTo>
                  <a:lnTo>
                    <a:pt x="224293" y="61829"/>
                  </a:lnTo>
                  <a:lnTo>
                    <a:pt x="185407" y="87376"/>
                  </a:lnTo>
                  <a:lnTo>
                    <a:pt x="149441" y="116672"/>
                  </a:lnTo>
                  <a:lnTo>
                    <a:pt x="116672" y="149441"/>
                  </a:lnTo>
                  <a:lnTo>
                    <a:pt x="87376" y="185407"/>
                  </a:lnTo>
                  <a:lnTo>
                    <a:pt x="61829" y="224293"/>
                  </a:lnTo>
                  <a:lnTo>
                    <a:pt x="40307" y="265823"/>
                  </a:lnTo>
                  <a:lnTo>
                    <a:pt x="23087" y="309720"/>
                  </a:lnTo>
                  <a:lnTo>
                    <a:pt x="10445" y="355709"/>
                  </a:lnTo>
                  <a:lnTo>
                    <a:pt x="2657" y="403513"/>
                  </a:lnTo>
                  <a:lnTo>
                    <a:pt x="0" y="452856"/>
                  </a:lnTo>
                  <a:lnTo>
                    <a:pt x="0" y="3529977"/>
                  </a:lnTo>
                  <a:lnTo>
                    <a:pt x="2657" y="3579320"/>
                  </a:lnTo>
                  <a:lnTo>
                    <a:pt x="10445" y="3627124"/>
                  </a:lnTo>
                  <a:lnTo>
                    <a:pt x="23087" y="3673113"/>
                  </a:lnTo>
                  <a:lnTo>
                    <a:pt x="40307" y="3717011"/>
                  </a:lnTo>
                  <a:lnTo>
                    <a:pt x="61829" y="3758541"/>
                  </a:lnTo>
                  <a:lnTo>
                    <a:pt x="87376" y="3797426"/>
                  </a:lnTo>
                  <a:lnTo>
                    <a:pt x="116672" y="3833392"/>
                  </a:lnTo>
                  <a:lnTo>
                    <a:pt x="149441" y="3866161"/>
                  </a:lnTo>
                  <a:lnTo>
                    <a:pt x="185407" y="3895457"/>
                  </a:lnTo>
                  <a:lnTo>
                    <a:pt x="224293" y="3921005"/>
                  </a:lnTo>
                  <a:lnTo>
                    <a:pt x="265823" y="3942526"/>
                  </a:lnTo>
                  <a:lnTo>
                    <a:pt x="309720" y="3959746"/>
                  </a:lnTo>
                  <a:lnTo>
                    <a:pt x="355709" y="3972389"/>
                  </a:lnTo>
                  <a:lnTo>
                    <a:pt x="403513" y="3980176"/>
                  </a:lnTo>
                  <a:lnTo>
                    <a:pt x="452856" y="3982834"/>
                  </a:lnTo>
                  <a:lnTo>
                    <a:pt x="2652725" y="3982834"/>
                  </a:lnTo>
                  <a:lnTo>
                    <a:pt x="2702068" y="3980176"/>
                  </a:lnTo>
                  <a:lnTo>
                    <a:pt x="2749872" y="3972389"/>
                  </a:lnTo>
                  <a:lnTo>
                    <a:pt x="2795861" y="3959746"/>
                  </a:lnTo>
                  <a:lnTo>
                    <a:pt x="2839758" y="3942526"/>
                  </a:lnTo>
                  <a:lnTo>
                    <a:pt x="2881288" y="3921005"/>
                  </a:lnTo>
                  <a:lnTo>
                    <a:pt x="2920174" y="3895457"/>
                  </a:lnTo>
                  <a:lnTo>
                    <a:pt x="2956140" y="3866161"/>
                  </a:lnTo>
                  <a:lnTo>
                    <a:pt x="2988909" y="3833392"/>
                  </a:lnTo>
                  <a:lnTo>
                    <a:pt x="3018205" y="3797426"/>
                  </a:lnTo>
                  <a:lnTo>
                    <a:pt x="3043752" y="3758541"/>
                  </a:lnTo>
                  <a:lnTo>
                    <a:pt x="3065274" y="3717011"/>
                  </a:lnTo>
                  <a:lnTo>
                    <a:pt x="3082494" y="3673113"/>
                  </a:lnTo>
                  <a:lnTo>
                    <a:pt x="3095136" y="3627124"/>
                  </a:lnTo>
                  <a:lnTo>
                    <a:pt x="3102924" y="3579320"/>
                  </a:lnTo>
                  <a:lnTo>
                    <a:pt x="3105581" y="3529977"/>
                  </a:lnTo>
                  <a:lnTo>
                    <a:pt x="3105581" y="452856"/>
                  </a:lnTo>
                  <a:lnTo>
                    <a:pt x="3102924" y="403513"/>
                  </a:lnTo>
                  <a:lnTo>
                    <a:pt x="3095136" y="355709"/>
                  </a:lnTo>
                  <a:lnTo>
                    <a:pt x="3082494" y="309720"/>
                  </a:lnTo>
                  <a:lnTo>
                    <a:pt x="3065274" y="265823"/>
                  </a:lnTo>
                  <a:lnTo>
                    <a:pt x="3043752" y="224293"/>
                  </a:lnTo>
                  <a:lnTo>
                    <a:pt x="3018205" y="185407"/>
                  </a:lnTo>
                  <a:lnTo>
                    <a:pt x="2988909" y="149441"/>
                  </a:lnTo>
                  <a:lnTo>
                    <a:pt x="2956140" y="116672"/>
                  </a:lnTo>
                  <a:lnTo>
                    <a:pt x="2920174" y="87376"/>
                  </a:lnTo>
                  <a:lnTo>
                    <a:pt x="2881288" y="61829"/>
                  </a:lnTo>
                  <a:lnTo>
                    <a:pt x="2839758" y="40307"/>
                  </a:lnTo>
                  <a:lnTo>
                    <a:pt x="2795861" y="23087"/>
                  </a:lnTo>
                  <a:lnTo>
                    <a:pt x="2749872" y="10445"/>
                  </a:lnTo>
                  <a:lnTo>
                    <a:pt x="2702068" y="2657"/>
                  </a:lnTo>
                  <a:lnTo>
                    <a:pt x="265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9041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491007" y="0"/>
                  </a:moveTo>
                  <a:lnTo>
                    <a:pt x="443718" y="2247"/>
                  </a:lnTo>
                  <a:lnTo>
                    <a:pt x="397702" y="8853"/>
                  </a:lnTo>
                  <a:lnTo>
                    <a:pt x="353163" y="19611"/>
                  </a:lnTo>
                  <a:lnTo>
                    <a:pt x="310308" y="34315"/>
                  </a:lnTo>
                  <a:lnTo>
                    <a:pt x="269342" y="52761"/>
                  </a:lnTo>
                  <a:lnTo>
                    <a:pt x="230471" y="74741"/>
                  </a:lnTo>
                  <a:lnTo>
                    <a:pt x="193901" y="100051"/>
                  </a:lnTo>
                  <a:lnTo>
                    <a:pt x="159837" y="128484"/>
                  </a:lnTo>
                  <a:lnTo>
                    <a:pt x="128486" y="159835"/>
                  </a:lnTo>
                  <a:lnTo>
                    <a:pt x="100052" y="193898"/>
                  </a:lnTo>
                  <a:lnTo>
                    <a:pt x="74742" y="230468"/>
                  </a:lnTo>
                  <a:lnTo>
                    <a:pt x="52761" y="269338"/>
                  </a:lnTo>
                  <a:lnTo>
                    <a:pt x="34316" y="310303"/>
                  </a:lnTo>
                  <a:lnTo>
                    <a:pt x="19611" y="353156"/>
                  </a:lnTo>
                  <a:lnTo>
                    <a:pt x="8853" y="397693"/>
                  </a:lnTo>
                  <a:lnTo>
                    <a:pt x="2247" y="443708"/>
                  </a:lnTo>
                  <a:lnTo>
                    <a:pt x="0" y="490994"/>
                  </a:lnTo>
                  <a:lnTo>
                    <a:pt x="2247" y="538281"/>
                  </a:lnTo>
                  <a:lnTo>
                    <a:pt x="8853" y="584295"/>
                  </a:lnTo>
                  <a:lnTo>
                    <a:pt x="19611" y="628832"/>
                  </a:lnTo>
                  <a:lnTo>
                    <a:pt x="34316" y="671686"/>
                  </a:lnTo>
                  <a:lnTo>
                    <a:pt x="52761" y="712651"/>
                  </a:lnTo>
                  <a:lnTo>
                    <a:pt x="74742" y="751520"/>
                  </a:lnTo>
                  <a:lnTo>
                    <a:pt x="100052" y="788090"/>
                  </a:lnTo>
                  <a:lnTo>
                    <a:pt x="128486" y="822153"/>
                  </a:lnTo>
                  <a:lnTo>
                    <a:pt x="159837" y="853504"/>
                  </a:lnTo>
                  <a:lnTo>
                    <a:pt x="193901" y="881937"/>
                  </a:lnTo>
                  <a:lnTo>
                    <a:pt x="230471" y="907247"/>
                  </a:lnTo>
                  <a:lnTo>
                    <a:pt x="269342" y="929228"/>
                  </a:lnTo>
                  <a:lnTo>
                    <a:pt x="310308" y="947673"/>
                  </a:lnTo>
                  <a:lnTo>
                    <a:pt x="353163" y="962378"/>
                  </a:lnTo>
                  <a:lnTo>
                    <a:pt x="397702" y="973136"/>
                  </a:lnTo>
                  <a:lnTo>
                    <a:pt x="443718" y="979741"/>
                  </a:lnTo>
                  <a:lnTo>
                    <a:pt x="491007" y="981989"/>
                  </a:lnTo>
                  <a:lnTo>
                    <a:pt x="538293" y="979741"/>
                  </a:lnTo>
                  <a:lnTo>
                    <a:pt x="584308" y="973136"/>
                  </a:lnTo>
                  <a:lnTo>
                    <a:pt x="628845" y="962378"/>
                  </a:lnTo>
                  <a:lnTo>
                    <a:pt x="671699" y="947673"/>
                  </a:lnTo>
                  <a:lnTo>
                    <a:pt x="712663" y="929228"/>
                  </a:lnTo>
                  <a:lnTo>
                    <a:pt x="751533" y="907247"/>
                  </a:lnTo>
                  <a:lnTo>
                    <a:pt x="788103" y="881937"/>
                  </a:lnTo>
                  <a:lnTo>
                    <a:pt x="822166" y="853504"/>
                  </a:lnTo>
                  <a:lnTo>
                    <a:pt x="853517" y="822153"/>
                  </a:lnTo>
                  <a:lnTo>
                    <a:pt x="881950" y="788090"/>
                  </a:lnTo>
                  <a:lnTo>
                    <a:pt x="907260" y="751520"/>
                  </a:lnTo>
                  <a:lnTo>
                    <a:pt x="929240" y="712651"/>
                  </a:lnTo>
                  <a:lnTo>
                    <a:pt x="947686" y="671686"/>
                  </a:lnTo>
                  <a:lnTo>
                    <a:pt x="962390" y="628832"/>
                  </a:lnTo>
                  <a:lnTo>
                    <a:pt x="973148" y="584295"/>
                  </a:lnTo>
                  <a:lnTo>
                    <a:pt x="979754" y="538281"/>
                  </a:lnTo>
                  <a:lnTo>
                    <a:pt x="982002" y="490994"/>
                  </a:lnTo>
                  <a:lnTo>
                    <a:pt x="979754" y="443708"/>
                  </a:lnTo>
                  <a:lnTo>
                    <a:pt x="973148" y="397693"/>
                  </a:lnTo>
                  <a:lnTo>
                    <a:pt x="962390" y="353156"/>
                  </a:lnTo>
                  <a:lnTo>
                    <a:pt x="947686" y="310303"/>
                  </a:lnTo>
                  <a:lnTo>
                    <a:pt x="929240" y="269338"/>
                  </a:lnTo>
                  <a:lnTo>
                    <a:pt x="907260" y="230468"/>
                  </a:lnTo>
                  <a:lnTo>
                    <a:pt x="881950" y="193898"/>
                  </a:lnTo>
                  <a:lnTo>
                    <a:pt x="853517" y="159835"/>
                  </a:lnTo>
                  <a:lnTo>
                    <a:pt x="822166" y="128484"/>
                  </a:lnTo>
                  <a:lnTo>
                    <a:pt x="788103" y="100051"/>
                  </a:lnTo>
                  <a:lnTo>
                    <a:pt x="751533" y="74741"/>
                  </a:lnTo>
                  <a:lnTo>
                    <a:pt x="712663" y="52761"/>
                  </a:lnTo>
                  <a:lnTo>
                    <a:pt x="671699" y="34315"/>
                  </a:lnTo>
                  <a:lnTo>
                    <a:pt x="628845" y="19611"/>
                  </a:lnTo>
                  <a:lnTo>
                    <a:pt x="584308" y="8853"/>
                  </a:lnTo>
                  <a:lnTo>
                    <a:pt x="538293" y="2247"/>
                  </a:lnTo>
                  <a:lnTo>
                    <a:pt x="491007" y="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79041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982002" y="490994"/>
                  </a:moveTo>
                  <a:lnTo>
                    <a:pt x="979754" y="538281"/>
                  </a:lnTo>
                  <a:lnTo>
                    <a:pt x="973148" y="584295"/>
                  </a:lnTo>
                  <a:lnTo>
                    <a:pt x="962390" y="628832"/>
                  </a:lnTo>
                  <a:lnTo>
                    <a:pt x="947686" y="671686"/>
                  </a:lnTo>
                  <a:lnTo>
                    <a:pt x="929240" y="712651"/>
                  </a:lnTo>
                  <a:lnTo>
                    <a:pt x="907260" y="751520"/>
                  </a:lnTo>
                  <a:lnTo>
                    <a:pt x="881950" y="788090"/>
                  </a:lnTo>
                  <a:lnTo>
                    <a:pt x="853517" y="822153"/>
                  </a:lnTo>
                  <a:lnTo>
                    <a:pt x="822166" y="853504"/>
                  </a:lnTo>
                  <a:lnTo>
                    <a:pt x="788103" y="881937"/>
                  </a:lnTo>
                  <a:lnTo>
                    <a:pt x="751533" y="907247"/>
                  </a:lnTo>
                  <a:lnTo>
                    <a:pt x="712663" y="929228"/>
                  </a:lnTo>
                  <a:lnTo>
                    <a:pt x="671699" y="947673"/>
                  </a:lnTo>
                  <a:lnTo>
                    <a:pt x="628845" y="962378"/>
                  </a:lnTo>
                  <a:lnTo>
                    <a:pt x="584308" y="973136"/>
                  </a:lnTo>
                  <a:lnTo>
                    <a:pt x="538293" y="979741"/>
                  </a:lnTo>
                  <a:lnTo>
                    <a:pt x="491007" y="981989"/>
                  </a:lnTo>
                  <a:lnTo>
                    <a:pt x="443718" y="979741"/>
                  </a:lnTo>
                  <a:lnTo>
                    <a:pt x="397702" y="973136"/>
                  </a:lnTo>
                  <a:lnTo>
                    <a:pt x="353163" y="962378"/>
                  </a:lnTo>
                  <a:lnTo>
                    <a:pt x="310308" y="947673"/>
                  </a:lnTo>
                  <a:lnTo>
                    <a:pt x="269342" y="929228"/>
                  </a:lnTo>
                  <a:lnTo>
                    <a:pt x="230471" y="907247"/>
                  </a:lnTo>
                  <a:lnTo>
                    <a:pt x="193901" y="881937"/>
                  </a:lnTo>
                  <a:lnTo>
                    <a:pt x="159837" y="853504"/>
                  </a:lnTo>
                  <a:lnTo>
                    <a:pt x="128486" y="822153"/>
                  </a:lnTo>
                  <a:lnTo>
                    <a:pt x="100052" y="788090"/>
                  </a:lnTo>
                  <a:lnTo>
                    <a:pt x="74742" y="751520"/>
                  </a:lnTo>
                  <a:lnTo>
                    <a:pt x="52761" y="712651"/>
                  </a:lnTo>
                  <a:lnTo>
                    <a:pt x="34316" y="671686"/>
                  </a:lnTo>
                  <a:lnTo>
                    <a:pt x="19611" y="628832"/>
                  </a:lnTo>
                  <a:lnTo>
                    <a:pt x="8853" y="584295"/>
                  </a:lnTo>
                  <a:lnTo>
                    <a:pt x="2247" y="538281"/>
                  </a:lnTo>
                  <a:lnTo>
                    <a:pt x="0" y="490994"/>
                  </a:lnTo>
                  <a:lnTo>
                    <a:pt x="2247" y="443708"/>
                  </a:lnTo>
                  <a:lnTo>
                    <a:pt x="8853" y="397693"/>
                  </a:lnTo>
                  <a:lnTo>
                    <a:pt x="19611" y="353156"/>
                  </a:lnTo>
                  <a:lnTo>
                    <a:pt x="34316" y="310303"/>
                  </a:lnTo>
                  <a:lnTo>
                    <a:pt x="52761" y="269338"/>
                  </a:lnTo>
                  <a:lnTo>
                    <a:pt x="74742" y="230468"/>
                  </a:lnTo>
                  <a:lnTo>
                    <a:pt x="100052" y="193898"/>
                  </a:lnTo>
                  <a:lnTo>
                    <a:pt x="128486" y="159835"/>
                  </a:lnTo>
                  <a:lnTo>
                    <a:pt x="159837" y="128484"/>
                  </a:lnTo>
                  <a:lnTo>
                    <a:pt x="193901" y="100051"/>
                  </a:lnTo>
                  <a:lnTo>
                    <a:pt x="230471" y="74741"/>
                  </a:lnTo>
                  <a:lnTo>
                    <a:pt x="269342" y="52761"/>
                  </a:lnTo>
                  <a:lnTo>
                    <a:pt x="310308" y="34315"/>
                  </a:lnTo>
                  <a:lnTo>
                    <a:pt x="353163" y="19611"/>
                  </a:lnTo>
                  <a:lnTo>
                    <a:pt x="397702" y="8853"/>
                  </a:lnTo>
                  <a:lnTo>
                    <a:pt x="443718" y="2247"/>
                  </a:lnTo>
                  <a:lnTo>
                    <a:pt x="491007" y="0"/>
                  </a:lnTo>
                  <a:lnTo>
                    <a:pt x="538293" y="2247"/>
                  </a:lnTo>
                  <a:lnTo>
                    <a:pt x="584308" y="8853"/>
                  </a:lnTo>
                  <a:lnTo>
                    <a:pt x="628845" y="19611"/>
                  </a:lnTo>
                  <a:lnTo>
                    <a:pt x="671699" y="34315"/>
                  </a:lnTo>
                  <a:lnTo>
                    <a:pt x="712663" y="52761"/>
                  </a:lnTo>
                  <a:lnTo>
                    <a:pt x="751533" y="74741"/>
                  </a:lnTo>
                  <a:lnTo>
                    <a:pt x="788103" y="100051"/>
                  </a:lnTo>
                  <a:lnTo>
                    <a:pt x="822166" y="128484"/>
                  </a:lnTo>
                  <a:lnTo>
                    <a:pt x="853517" y="159835"/>
                  </a:lnTo>
                  <a:lnTo>
                    <a:pt x="881950" y="193898"/>
                  </a:lnTo>
                  <a:lnTo>
                    <a:pt x="907260" y="230468"/>
                  </a:lnTo>
                  <a:lnTo>
                    <a:pt x="929240" y="269338"/>
                  </a:lnTo>
                  <a:lnTo>
                    <a:pt x="947686" y="310303"/>
                  </a:lnTo>
                  <a:lnTo>
                    <a:pt x="962390" y="353156"/>
                  </a:lnTo>
                  <a:lnTo>
                    <a:pt x="973148" y="397693"/>
                  </a:lnTo>
                  <a:lnTo>
                    <a:pt x="979754" y="443708"/>
                  </a:lnTo>
                  <a:lnTo>
                    <a:pt x="982002" y="490994"/>
                  </a:lnTo>
                  <a:close/>
                </a:path>
              </a:pathLst>
            </a:custGeom>
            <a:ln w="52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603603" y="2116060"/>
            <a:ext cx="3105785" cy="4620895"/>
            <a:chOff x="10603603" y="2116060"/>
            <a:chExt cx="3105785" cy="4620895"/>
          </a:xfrm>
        </p:grpSpPr>
        <p:sp>
          <p:nvSpPr>
            <p:cNvPr id="16" name="object 16"/>
            <p:cNvSpPr/>
            <p:nvPr/>
          </p:nvSpPr>
          <p:spPr>
            <a:xfrm>
              <a:off x="10603603" y="2753500"/>
              <a:ext cx="3105785" cy="3983354"/>
            </a:xfrm>
            <a:custGeom>
              <a:avLst/>
              <a:gdLst/>
              <a:ahLst/>
              <a:cxnLst/>
              <a:rect l="l" t="t" r="r" b="b"/>
              <a:pathLst>
                <a:path w="3105784" h="3983354">
                  <a:moveTo>
                    <a:pt x="2652725" y="0"/>
                  </a:moveTo>
                  <a:lnTo>
                    <a:pt x="452856" y="0"/>
                  </a:lnTo>
                  <a:lnTo>
                    <a:pt x="403513" y="2657"/>
                  </a:lnTo>
                  <a:lnTo>
                    <a:pt x="355709" y="10445"/>
                  </a:lnTo>
                  <a:lnTo>
                    <a:pt x="309720" y="23087"/>
                  </a:lnTo>
                  <a:lnTo>
                    <a:pt x="265823" y="40307"/>
                  </a:lnTo>
                  <a:lnTo>
                    <a:pt x="224293" y="61829"/>
                  </a:lnTo>
                  <a:lnTo>
                    <a:pt x="185407" y="87376"/>
                  </a:lnTo>
                  <a:lnTo>
                    <a:pt x="149441" y="116672"/>
                  </a:lnTo>
                  <a:lnTo>
                    <a:pt x="116672" y="149441"/>
                  </a:lnTo>
                  <a:lnTo>
                    <a:pt x="87376" y="185407"/>
                  </a:lnTo>
                  <a:lnTo>
                    <a:pt x="61829" y="224293"/>
                  </a:lnTo>
                  <a:lnTo>
                    <a:pt x="40307" y="265823"/>
                  </a:lnTo>
                  <a:lnTo>
                    <a:pt x="23087" y="309720"/>
                  </a:lnTo>
                  <a:lnTo>
                    <a:pt x="10445" y="355709"/>
                  </a:lnTo>
                  <a:lnTo>
                    <a:pt x="2657" y="403513"/>
                  </a:lnTo>
                  <a:lnTo>
                    <a:pt x="0" y="452856"/>
                  </a:lnTo>
                  <a:lnTo>
                    <a:pt x="0" y="3529977"/>
                  </a:lnTo>
                  <a:lnTo>
                    <a:pt x="2657" y="3579320"/>
                  </a:lnTo>
                  <a:lnTo>
                    <a:pt x="10445" y="3627124"/>
                  </a:lnTo>
                  <a:lnTo>
                    <a:pt x="23087" y="3673113"/>
                  </a:lnTo>
                  <a:lnTo>
                    <a:pt x="40307" y="3717011"/>
                  </a:lnTo>
                  <a:lnTo>
                    <a:pt x="61829" y="3758541"/>
                  </a:lnTo>
                  <a:lnTo>
                    <a:pt x="87376" y="3797426"/>
                  </a:lnTo>
                  <a:lnTo>
                    <a:pt x="116672" y="3833392"/>
                  </a:lnTo>
                  <a:lnTo>
                    <a:pt x="149441" y="3866161"/>
                  </a:lnTo>
                  <a:lnTo>
                    <a:pt x="185407" y="3895457"/>
                  </a:lnTo>
                  <a:lnTo>
                    <a:pt x="224293" y="3921005"/>
                  </a:lnTo>
                  <a:lnTo>
                    <a:pt x="265823" y="3942526"/>
                  </a:lnTo>
                  <a:lnTo>
                    <a:pt x="309720" y="3959746"/>
                  </a:lnTo>
                  <a:lnTo>
                    <a:pt x="355709" y="3972389"/>
                  </a:lnTo>
                  <a:lnTo>
                    <a:pt x="403513" y="3980176"/>
                  </a:lnTo>
                  <a:lnTo>
                    <a:pt x="452856" y="3982834"/>
                  </a:lnTo>
                  <a:lnTo>
                    <a:pt x="2652725" y="3982834"/>
                  </a:lnTo>
                  <a:lnTo>
                    <a:pt x="2702068" y="3980176"/>
                  </a:lnTo>
                  <a:lnTo>
                    <a:pt x="2749872" y="3972389"/>
                  </a:lnTo>
                  <a:lnTo>
                    <a:pt x="2795861" y="3959746"/>
                  </a:lnTo>
                  <a:lnTo>
                    <a:pt x="2839758" y="3942526"/>
                  </a:lnTo>
                  <a:lnTo>
                    <a:pt x="2881288" y="3921005"/>
                  </a:lnTo>
                  <a:lnTo>
                    <a:pt x="2920174" y="3895457"/>
                  </a:lnTo>
                  <a:lnTo>
                    <a:pt x="2956140" y="3866161"/>
                  </a:lnTo>
                  <a:lnTo>
                    <a:pt x="2988909" y="3833392"/>
                  </a:lnTo>
                  <a:lnTo>
                    <a:pt x="3018205" y="3797426"/>
                  </a:lnTo>
                  <a:lnTo>
                    <a:pt x="3043752" y="3758541"/>
                  </a:lnTo>
                  <a:lnTo>
                    <a:pt x="3065274" y="3717011"/>
                  </a:lnTo>
                  <a:lnTo>
                    <a:pt x="3082494" y="3673113"/>
                  </a:lnTo>
                  <a:lnTo>
                    <a:pt x="3095136" y="3627124"/>
                  </a:lnTo>
                  <a:lnTo>
                    <a:pt x="3102924" y="3579320"/>
                  </a:lnTo>
                  <a:lnTo>
                    <a:pt x="3105581" y="3529977"/>
                  </a:lnTo>
                  <a:lnTo>
                    <a:pt x="3105581" y="452856"/>
                  </a:lnTo>
                  <a:lnTo>
                    <a:pt x="3102924" y="403513"/>
                  </a:lnTo>
                  <a:lnTo>
                    <a:pt x="3095136" y="355709"/>
                  </a:lnTo>
                  <a:lnTo>
                    <a:pt x="3082494" y="309720"/>
                  </a:lnTo>
                  <a:lnTo>
                    <a:pt x="3065274" y="265823"/>
                  </a:lnTo>
                  <a:lnTo>
                    <a:pt x="3043752" y="224293"/>
                  </a:lnTo>
                  <a:lnTo>
                    <a:pt x="3018205" y="185407"/>
                  </a:lnTo>
                  <a:lnTo>
                    <a:pt x="2988909" y="149441"/>
                  </a:lnTo>
                  <a:lnTo>
                    <a:pt x="2956140" y="116672"/>
                  </a:lnTo>
                  <a:lnTo>
                    <a:pt x="2920174" y="87376"/>
                  </a:lnTo>
                  <a:lnTo>
                    <a:pt x="2881288" y="61829"/>
                  </a:lnTo>
                  <a:lnTo>
                    <a:pt x="2839758" y="40307"/>
                  </a:lnTo>
                  <a:lnTo>
                    <a:pt x="2795861" y="23087"/>
                  </a:lnTo>
                  <a:lnTo>
                    <a:pt x="2749872" y="10445"/>
                  </a:lnTo>
                  <a:lnTo>
                    <a:pt x="2702068" y="2657"/>
                  </a:lnTo>
                  <a:lnTo>
                    <a:pt x="2652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65391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491007" y="0"/>
                  </a:moveTo>
                  <a:lnTo>
                    <a:pt x="443718" y="2247"/>
                  </a:lnTo>
                  <a:lnTo>
                    <a:pt x="397702" y="8853"/>
                  </a:lnTo>
                  <a:lnTo>
                    <a:pt x="353163" y="19611"/>
                  </a:lnTo>
                  <a:lnTo>
                    <a:pt x="310308" y="34315"/>
                  </a:lnTo>
                  <a:lnTo>
                    <a:pt x="269342" y="52761"/>
                  </a:lnTo>
                  <a:lnTo>
                    <a:pt x="230471" y="74741"/>
                  </a:lnTo>
                  <a:lnTo>
                    <a:pt x="193901" y="100051"/>
                  </a:lnTo>
                  <a:lnTo>
                    <a:pt x="159837" y="128484"/>
                  </a:lnTo>
                  <a:lnTo>
                    <a:pt x="128486" y="159835"/>
                  </a:lnTo>
                  <a:lnTo>
                    <a:pt x="100052" y="193898"/>
                  </a:lnTo>
                  <a:lnTo>
                    <a:pt x="74742" y="230468"/>
                  </a:lnTo>
                  <a:lnTo>
                    <a:pt x="52761" y="269338"/>
                  </a:lnTo>
                  <a:lnTo>
                    <a:pt x="34316" y="310303"/>
                  </a:lnTo>
                  <a:lnTo>
                    <a:pt x="19611" y="353156"/>
                  </a:lnTo>
                  <a:lnTo>
                    <a:pt x="8853" y="397693"/>
                  </a:lnTo>
                  <a:lnTo>
                    <a:pt x="2247" y="443708"/>
                  </a:lnTo>
                  <a:lnTo>
                    <a:pt x="0" y="490994"/>
                  </a:lnTo>
                  <a:lnTo>
                    <a:pt x="2247" y="538281"/>
                  </a:lnTo>
                  <a:lnTo>
                    <a:pt x="8853" y="584295"/>
                  </a:lnTo>
                  <a:lnTo>
                    <a:pt x="19611" y="628832"/>
                  </a:lnTo>
                  <a:lnTo>
                    <a:pt x="34316" y="671686"/>
                  </a:lnTo>
                  <a:lnTo>
                    <a:pt x="52761" y="712651"/>
                  </a:lnTo>
                  <a:lnTo>
                    <a:pt x="74742" y="751520"/>
                  </a:lnTo>
                  <a:lnTo>
                    <a:pt x="100052" y="788090"/>
                  </a:lnTo>
                  <a:lnTo>
                    <a:pt x="128486" y="822153"/>
                  </a:lnTo>
                  <a:lnTo>
                    <a:pt x="159837" y="853504"/>
                  </a:lnTo>
                  <a:lnTo>
                    <a:pt x="193901" y="881937"/>
                  </a:lnTo>
                  <a:lnTo>
                    <a:pt x="230471" y="907247"/>
                  </a:lnTo>
                  <a:lnTo>
                    <a:pt x="269342" y="929228"/>
                  </a:lnTo>
                  <a:lnTo>
                    <a:pt x="310308" y="947673"/>
                  </a:lnTo>
                  <a:lnTo>
                    <a:pt x="353163" y="962378"/>
                  </a:lnTo>
                  <a:lnTo>
                    <a:pt x="397702" y="973136"/>
                  </a:lnTo>
                  <a:lnTo>
                    <a:pt x="443718" y="979741"/>
                  </a:lnTo>
                  <a:lnTo>
                    <a:pt x="491007" y="981989"/>
                  </a:lnTo>
                  <a:lnTo>
                    <a:pt x="538293" y="979741"/>
                  </a:lnTo>
                  <a:lnTo>
                    <a:pt x="584308" y="973136"/>
                  </a:lnTo>
                  <a:lnTo>
                    <a:pt x="628845" y="962378"/>
                  </a:lnTo>
                  <a:lnTo>
                    <a:pt x="671699" y="947673"/>
                  </a:lnTo>
                  <a:lnTo>
                    <a:pt x="712663" y="929228"/>
                  </a:lnTo>
                  <a:lnTo>
                    <a:pt x="751533" y="907247"/>
                  </a:lnTo>
                  <a:lnTo>
                    <a:pt x="788103" y="881937"/>
                  </a:lnTo>
                  <a:lnTo>
                    <a:pt x="822166" y="853504"/>
                  </a:lnTo>
                  <a:lnTo>
                    <a:pt x="853517" y="822153"/>
                  </a:lnTo>
                  <a:lnTo>
                    <a:pt x="881950" y="788090"/>
                  </a:lnTo>
                  <a:lnTo>
                    <a:pt x="907260" y="751520"/>
                  </a:lnTo>
                  <a:lnTo>
                    <a:pt x="929240" y="712651"/>
                  </a:lnTo>
                  <a:lnTo>
                    <a:pt x="947686" y="671686"/>
                  </a:lnTo>
                  <a:lnTo>
                    <a:pt x="962390" y="628832"/>
                  </a:lnTo>
                  <a:lnTo>
                    <a:pt x="973148" y="584295"/>
                  </a:lnTo>
                  <a:lnTo>
                    <a:pt x="979754" y="538281"/>
                  </a:lnTo>
                  <a:lnTo>
                    <a:pt x="982002" y="490994"/>
                  </a:lnTo>
                  <a:lnTo>
                    <a:pt x="979754" y="443708"/>
                  </a:lnTo>
                  <a:lnTo>
                    <a:pt x="973148" y="397693"/>
                  </a:lnTo>
                  <a:lnTo>
                    <a:pt x="962390" y="353156"/>
                  </a:lnTo>
                  <a:lnTo>
                    <a:pt x="947686" y="310303"/>
                  </a:lnTo>
                  <a:lnTo>
                    <a:pt x="929240" y="269338"/>
                  </a:lnTo>
                  <a:lnTo>
                    <a:pt x="907260" y="230468"/>
                  </a:lnTo>
                  <a:lnTo>
                    <a:pt x="881950" y="193898"/>
                  </a:lnTo>
                  <a:lnTo>
                    <a:pt x="853517" y="159835"/>
                  </a:lnTo>
                  <a:lnTo>
                    <a:pt x="822166" y="128484"/>
                  </a:lnTo>
                  <a:lnTo>
                    <a:pt x="788103" y="100051"/>
                  </a:lnTo>
                  <a:lnTo>
                    <a:pt x="751533" y="74741"/>
                  </a:lnTo>
                  <a:lnTo>
                    <a:pt x="712663" y="52761"/>
                  </a:lnTo>
                  <a:lnTo>
                    <a:pt x="671699" y="34315"/>
                  </a:lnTo>
                  <a:lnTo>
                    <a:pt x="628845" y="19611"/>
                  </a:lnTo>
                  <a:lnTo>
                    <a:pt x="584308" y="8853"/>
                  </a:lnTo>
                  <a:lnTo>
                    <a:pt x="538293" y="2247"/>
                  </a:lnTo>
                  <a:lnTo>
                    <a:pt x="491007" y="0"/>
                  </a:lnTo>
                  <a:close/>
                </a:path>
              </a:pathLst>
            </a:custGeom>
            <a:solidFill>
              <a:srgbClr val="496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65391" y="2142285"/>
              <a:ext cx="982344" cy="982344"/>
            </a:xfrm>
            <a:custGeom>
              <a:avLst/>
              <a:gdLst/>
              <a:ahLst/>
              <a:cxnLst/>
              <a:rect l="l" t="t" r="r" b="b"/>
              <a:pathLst>
                <a:path w="982345" h="982344">
                  <a:moveTo>
                    <a:pt x="982002" y="490994"/>
                  </a:moveTo>
                  <a:lnTo>
                    <a:pt x="979754" y="538281"/>
                  </a:lnTo>
                  <a:lnTo>
                    <a:pt x="973148" y="584295"/>
                  </a:lnTo>
                  <a:lnTo>
                    <a:pt x="962390" y="628832"/>
                  </a:lnTo>
                  <a:lnTo>
                    <a:pt x="947686" y="671686"/>
                  </a:lnTo>
                  <a:lnTo>
                    <a:pt x="929240" y="712651"/>
                  </a:lnTo>
                  <a:lnTo>
                    <a:pt x="907260" y="751520"/>
                  </a:lnTo>
                  <a:lnTo>
                    <a:pt x="881950" y="788090"/>
                  </a:lnTo>
                  <a:lnTo>
                    <a:pt x="853517" y="822153"/>
                  </a:lnTo>
                  <a:lnTo>
                    <a:pt x="822166" y="853504"/>
                  </a:lnTo>
                  <a:lnTo>
                    <a:pt x="788103" y="881937"/>
                  </a:lnTo>
                  <a:lnTo>
                    <a:pt x="751533" y="907247"/>
                  </a:lnTo>
                  <a:lnTo>
                    <a:pt x="712663" y="929228"/>
                  </a:lnTo>
                  <a:lnTo>
                    <a:pt x="671699" y="947673"/>
                  </a:lnTo>
                  <a:lnTo>
                    <a:pt x="628845" y="962378"/>
                  </a:lnTo>
                  <a:lnTo>
                    <a:pt x="584308" y="973136"/>
                  </a:lnTo>
                  <a:lnTo>
                    <a:pt x="538293" y="979741"/>
                  </a:lnTo>
                  <a:lnTo>
                    <a:pt x="491007" y="981989"/>
                  </a:lnTo>
                  <a:lnTo>
                    <a:pt x="443718" y="979741"/>
                  </a:lnTo>
                  <a:lnTo>
                    <a:pt x="397702" y="973136"/>
                  </a:lnTo>
                  <a:lnTo>
                    <a:pt x="353163" y="962378"/>
                  </a:lnTo>
                  <a:lnTo>
                    <a:pt x="310308" y="947673"/>
                  </a:lnTo>
                  <a:lnTo>
                    <a:pt x="269342" y="929228"/>
                  </a:lnTo>
                  <a:lnTo>
                    <a:pt x="230471" y="907247"/>
                  </a:lnTo>
                  <a:lnTo>
                    <a:pt x="193901" y="881937"/>
                  </a:lnTo>
                  <a:lnTo>
                    <a:pt x="159837" y="853504"/>
                  </a:lnTo>
                  <a:lnTo>
                    <a:pt x="128486" y="822153"/>
                  </a:lnTo>
                  <a:lnTo>
                    <a:pt x="100052" y="788090"/>
                  </a:lnTo>
                  <a:lnTo>
                    <a:pt x="74742" y="751520"/>
                  </a:lnTo>
                  <a:lnTo>
                    <a:pt x="52761" y="712651"/>
                  </a:lnTo>
                  <a:lnTo>
                    <a:pt x="34316" y="671686"/>
                  </a:lnTo>
                  <a:lnTo>
                    <a:pt x="19611" y="628832"/>
                  </a:lnTo>
                  <a:lnTo>
                    <a:pt x="8853" y="584295"/>
                  </a:lnTo>
                  <a:lnTo>
                    <a:pt x="2247" y="538281"/>
                  </a:lnTo>
                  <a:lnTo>
                    <a:pt x="0" y="490994"/>
                  </a:lnTo>
                  <a:lnTo>
                    <a:pt x="2247" y="443708"/>
                  </a:lnTo>
                  <a:lnTo>
                    <a:pt x="8853" y="397693"/>
                  </a:lnTo>
                  <a:lnTo>
                    <a:pt x="19611" y="353156"/>
                  </a:lnTo>
                  <a:lnTo>
                    <a:pt x="34316" y="310303"/>
                  </a:lnTo>
                  <a:lnTo>
                    <a:pt x="52761" y="269338"/>
                  </a:lnTo>
                  <a:lnTo>
                    <a:pt x="74742" y="230468"/>
                  </a:lnTo>
                  <a:lnTo>
                    <a:pt x="100052" y="193898"/>
                  </a:lnTo>
                  <a:lnTo>
                    <a:pt x="128486" y="159835"/>
                  </a:lnTo>
                  <a:lnTo>
                    <a:pt x="159837" y="128484"/>
                  </a:lnTo>
                  <a:lnTo>
                    <a:pt x="193901" y="100051"/>
                  </a:lnTo>
                  <a:lnTo>
                    <a:pt x="230471" y="74741"/>
                  </a:lnTo>
                  <a:lnTo>
                    <a:pt x="269342" y="52761"/>
                  </a:lnTo>
                  <a:lnTo>
                    <a:pt x="310308" y="34315"/>
                  </a:lnTo>
                  <a:lnTo>
                    <a:pt x="353163" y="19611"/>
                  </a:lnTo>
                  <a:lnTo>
                    <a:pt x="397702" y="8853"/>
                  </a:lnTo>
                  <a:lnTo>
                    <a:pt x="443718" y="2247"/>
                  </a:lnTo>
                  <a:lnTo>
                    <a:pt x="491007" y="0"/>
                  </a:lnTo>
                  <a:lnTo>
                    <a:pt x="538293" y="2247"/>
                  </a:lnTo>
                  <a:lnTo>
                    <a:pt x="584308" y="8853"/>
                  </a:lnTo>
                  <a:lnTo>
                    <a:pt x="628845" y="19611"/>
                  </a:lnTo>
                  <a:lnTo>
                    <a:pt x="671699" y="34315"/>
                  </a:lnTo>
                  <a:lnTo>
                    <a:pt x="712663" y="52761"/>
                  </a:lnTo>
                  <a:lnTo>
                    <a:pt x="751533" y="74741"/>
                  </a:lnTo>
                  <a:lnTo>
                    <a:pt x="788103" y="100051"/>
                  </a:lnTo>
                  <a:lnTo>
                    <a:pt x="822166" y="128484"/>
                  </a:lnTo>
                  <a:lnTo>
                    <a:pt x="853517" y="159835"/>
                  </a:lnTo>
                  <a:lnTo>
                    <a:pt x="881950" y="193898"/>
                  </a:lnTo>
                  <a:lnTo>
                    <a:pt x="907260" y="230468"/>
                  </a:lnTo>
                  <a:lnTo>
                    <a:pt x="929240" y="269338"/>
                  </a:lnTo>
                  <a:lnTo>
                    <a:pt x="947686" y="310303"/>
                  </a:lnTo>
                  <a:lnTo>
                    <a:pt x="962390" y="353156"/>
                  </a:lnTo>
                  <a:lnTo>
                    <a:pt x="973148" y="397693"/>
                  </a:lnTo>
                  <a:lnTo>
                    <a:pt x="979754" y="443708"/>
                  </a:lnTo>
                  <a:lnTo>
                    <a:pt x="982002" y="490994"/>
                  </a:lnTo>
                  <a:close/>
                </a:path>
              </a:pathLst>
            </a:custGeom>
            <a:ln w="524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324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FFFFFF"/>
                </a:solidFill>
              </a:rPr>
              <a:t>How</a:t>
            </a:r>
            <a:r>
              <a:rPr spc="-295" dirty="0">
                <a:solidFill>
                  <a:srgbClr val="FFFFFF"/>
                </a:solidFill>
              </a:rPr>
              <a:t> </a:t>
            </a:r>
            <a:r>
              <a:rPr spc="-95" dirty="0">
                <a:solidFill>
                  <a:srgbClr val="FFFFFF"/>
                </a:solidFill>
              </a:rPr>
              <a:t>networks</a:t>
            </a:r>
            <a:r>
              <a:rPr spc="-21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can</a:t>
            </a:r>
            <a:r>
              <a:rPr spc="-270" dirty="0">
                <a:solidFill>
                  <a:srgbClr val="FFFFFF"/>
                </a:solidFill>
              </a:rPr>
              <a:t> </a:t>
            </a:r>
            <a:r>
              <a:rPr spc="-70" dirty="0">
                <a:solidFill>
                  <a:srgbClr val="FFFFFF"/>
                </a:solidFill>
              </a:rPr>
              <a:t>help</a:t>
            </a:r>
            <a:r>
              <a:rPr spc="-280" dirty="0">
                <a:solidFill>
                  <a:srgbClr val="FFFFFF"/>
                </a:solidFill>
              </a:rPr>
              <a:t> </a:t>
            </a:r>
            <a:r>
              <a:rPr spc="-70" dirty="0">
                <a:solidFill>
                  <a:srgbClr val="FFFFFF"/>
                </a:solidFill>
              </a:rPr>
              <a:t>young</a:t>
            </a:r>
            <a:r>
              <a:rPr spc="-225" dirty="0">
                <a:solidFill>
                  <a:srgbClr val="FFFFFF"/>
                </a:solidFill>
              </a:rPr>
              <a:t> </a:t>
            </a:r>
            <a:r>
              <a:rPr spc="-75" dirty="0">
                <a:solidFill>
                  <a:srgbClr val="FFFFFF"/>
                </a:solidFill>
              </a:rPr>
              <a:t>people</a:t>
            </a:r>
            <a:r>
              <a:rPr spc="-2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210" dirty="0">
                <a:solidFill>
                  <a:srgbClr val="FFFFFF"/>
                </a:solidFill>
              </a:rPr>
              <a:t> </a:t>
            </a:r>
            <a:r>
              <a:rPr spc="-85" dirty="0">
                <a:solidFill>
                  <a:srgbClr val="FFFFFF"/>
                </a:solidFill>
              </a:rPr>
              <a:t>thrive:</a:t>
            </a:r>
          </a:p>
        </p:txBody>
      </p:sp>
      <p:sp>
        <p:nvSpPr>
          <p:cNvPr id="20" name="object 20"/>
          <p:cNvSpPr/>
          <p:nvPr/>
        </p:nvSpPr>
        <p:spPr>
          <a:xfrm>
            <a:off x="773925" y="1553781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14" y="7213"/>
                </a:moveTo>
                <a:lnTo>
                  <a:pt x="1070889" y="4064"/>
                </a:lnTo>
                <a:lnTo>
                  <a:pt x="1048829" y="2933"/>
                </a:lnTo>
                <a:lnTo>
                  <a:pt x="1000099" y="2921"/>
                </a:lnTo>
                <a:lnTo>
                  <a:pt x="1008240" y="3962"/>
                </a:lnTo>
                <a:lnTo>
                  <a:pt x="1015060" y="4648"/>
                </a:lnTo>
                <a:lnTo>
                  <a:pt x="1021156" y="4965"/>
                </a:lnTo>
                <a:lnTo>
                  <a:pt x="1027112" y="4927"/>
                </a:lnTo>
                <a:lnTo>
                  <a:pt x="1037336" y="4343"/>
                </a:lnTo>
                <a:lnTo>
                  <a:pt x="1029385" y="9245"/>
                </a:lnTo>
                <a:lnTo>
                  <a:pt x="1038237" y="8737"/>
                </a:lnTo>
                <a:lnTo>
                  <a:pt x="1091514" y="7213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80" y="1498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25" y="12979"/>
                </a:moveTo>
                <a:lnTo>
                  <a:pt x="1444498" y="12776"/>
                </a:lnTo>
                <a:lnTo>
                  <a:pt x="1441970" y="12649"/>
                </a:lnTo>
                <a:lnTo>
                  <a:pt x="1439456" y="12585"/>
                </a:lnTo>
                <a:lnTo>
                  <a:pt x="1444510" y="12827"/>
                </a:lnTo>
                <a:lnTo>
                  <a:pt x="1447025" y="12979"/>
                </a:lnTo>
                <a:close/>
              </a:path>
              <a:path w="2865754" h="128905">
                <a:moveTo>
                  <a:pt x="1545831" y="53060"/>
                </a:moveTo>
                <a:lnTo>
                  <a:pt x="1545361" y="53174"/>
                </a:lnTo>
                <a:lnTo>
                  <a:pt x="1545831" y="53060"/>
                </a:lnTo>
                <a:close/>
              </a:path>
              <a:path w="2865754" h="128905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5">
                <a:moveTo>
                  <a:pt x="1753400" y="2184"/>
                </a:moveTo>
                <a:lnTo>
                  <a:pt x="1730286" y="1219"/>
                </a:lnTo>
                <a:lnTo>
                  <a:pt x="1708048" y="1244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499"/>
                </a:moveTo>
                <a:lnTo>
                  <a:pt x="2097100" y="59499"/>
                </a:lnTo>
                <a:lnTo>
                  <a:pt x="2110562" y="59664"/>
                </a:lnTo>
                <a:lnTo>
                  <a:pt x="2151151" y="59499"/>
                </a:lnTo>
                <a:close/>
              </a:path>
              <a:path w="2865754" h="128905">
                <a:moveTo>
                  <a:pt x="2162467" y="59499"/>
                </a:moveTo>
                <a:lnTo>
                  <a:pt x="2154923" y="59486"/>
                </a:lnTo>
                <a:lnTo>
                  <a:pt x="2151151" y="59499"/>
                </a:lnTo>
                <a:lnTo>
                  <a:pt x="2162467" y="59499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805"/>
                </a:lnTo>
                <a:lnTo>
                  <a:pt x="2162543" y="20891"/>
                </a:lnTo>
                <a:lnTo>
                  <a:pt x="2151329" y="20828"/>
                </a:lnTo>
                <a:lnTo>
                  <a:pt x="2140585" y="20459"/>
                </a:lnTo>
                <a:lnTo>
                  <a:pt x="2122589" y="17932"/>
                </a:lnTo>
                <a:lnTo>
                  <a:pt x="2113711" y="17310"/>
                </a:lnTo>
                <a:lnTo>
                  <a:pt x="2084311" y="16383"/>
                </a:lnTo>
                <a:lnTo>
                  <a:pt x="2073440" y="16649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39" y="23190"/>
                </a:lnTo>
                <a:lnTo>
                  <a:pt x="2108403" y="23888"/>
                </a:lnTo>
                <a:lnTo>
                  <a:pt x="2125903" y="23964"/>
                </a:lnTo>
                <a:lnTo>
                  <a:pt x="2144801" y="22212"/>
                </a:lnTo>
                <a:lnTo>
                  <a:pt x="2147913" y="22072"/>
                </a:lnTo>
                <a:lnTo>
                  <a:pt x="2157615" y="23495"/>
                </a:lnTo>
                <a:lnTo>
                  <a:pt x="2166632" y="24218"/>
                </a:lnTo>
                <a:lnTo>
                  <a:pt x="2175903" y="24422"/>
                </a:lnTo>
                <a:lnTo>
                  <a:pt x="2203627" y="23279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20"/>
                </a:moveTo>
                <a:lnTo>
                  <a:pt x="2251278" y="49923"/>
                </a:lnTo>
                <a:lnTo>
                  <a:pt x="2246541" y="49949"/>
                </a:lnTo>
                <a:lnTo>
                  <a:pt x="2246312" y="53149"/>
                </a:lnTo>
                <a:lnTo>
                  <a:pt x="2252027" y="52463"/>
                </a:lnTo>
                <a:lnTo>
                  <a:pt x="2255494" y="52616"/>
                </a:lnTo>
                <a:lnTo>
                  <a:pt x="2265413" y="52844"/>
                </a:lnTo>
                <a:lnTo>
                  <a:pt x="2275078" y="52666"/>
                </a:lnTo>
                <a:lnTo>
                  <a:pt x="2284438" y="52133"/>
                </a:lnTo>
                <a:lnTo>
                  <a:pt x="2293493" y="51320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62" y="63004"/>
                </a:lnTo>
                <a:lnTo>
                  <a:pt x="2362835" y="62153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73"/>
                </a:moveTo>
                <a:lnTo>
                  <a:pt x="2412631" y="50952"/>
                </a:lnTo>
                <a:lnTo>
                  <a:pt x="2404808" y="50444"/>
                </a:lnTo>
                <a:lnTo>
                  <a:pt x="2411311" y="51752"/>
                </a:lnTo>
                <a:lnTo>
                  <a:pt x="2419388" y="52285"/>
                </a:lnTo>
                <a:lnTo>
                  <a:pt x="2428557" y="52273"/>
                </a:lnTo>
                <a:close/>
              </a:path>
              <a:path w="2865754" h="128905">
                <a:moveTo>
                  <a:pt x="2456700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35" y="54279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00" y="54381"/>
                </a:lnTo>
                <a:close/>
              </a:path>
              <a:path w="2865754" h="128905">
                <a:moveTo>
                  <a:pt x="2543708" y="67640"/>
                </a:moveTo>
                <a:lnTo>
                  <a:pt x="2536202" y="66509"/>
                </a:lnTo>
                <a:lnTo>
                  <a:pt x="2527579" y="64350"/>
                </a:lnTo>
                <a:lnTo>
                  <a:pt x="2521699" y="64719"/>
                </a:lnTo>
                <a:lnTo>
                  <a:pt x="2501354" y="64998"/>
                </a:lnTo>
                <a:lnTo>
                  <a:pt x="2482685" y="63728"/>
                </a:lnTo>
                <a:lnTo>
                  <a:pt x="2464600" y="61810"/>
                </a:lnTo>
                <a:lnTo>
                  <a:pt x="2446007" y="60121"/>
                </a:lnTo>
                <a:lnTo>
                  <a:pt x="2456053" y="59575"/>
                </a:lnTo>
                <a:lnTo>
                  <a:pt x="2445512" y="58597"/>
                </a:lnTo>
                <a:lnTo>
                  <a:pt x="2436711" y="59156"/>
                </a:lnTo>
                <a:lnTo>
                  <a:pt x="2420404" y="62382"/>
                </a:lnTo>
                <a:lnTo>
                  <a:pt x="2543708" y="67640"/>
                </a:lnTo>
                <a:close/>
              </a:path>
              <a:path w="2865754" h="128905">
                <a:moveTo>
                  <a:pt x="2544203" y="54546"/>
                </a:moveTo>
                <a:lnTo>
                  <a:pt x="2544051" y="53213"/>
                </a:lnTo>
                <a:lnTo>
                  <a:pt x="2475268" y="51041"/>
                </a:lnTo>
                <a:lnTo>
                  <a:pt x="2482126" y="52984"/>
                </a:lnTo>
                <a:lnTo>
                  <a:pt x="2481503" y="53708"/>
                </a:lnTo>
                <a:lnTo>
                  <a:pt x="2474036" y="54178"/>
                </a:lnTo>
                <a:lnTo>
                  <a:pt x="2456713" y="54381"/>
                </a:lnTo>
                <a:lnTo>
                  <a:pt x="2478709" y="55118"/>
                </a:lnTo>
                <a:lnTo>
                  <a:pt x="2500592" y="55168"/>
                </a:lnTo>
                <a:lnTo>
                  <a:pt x="2544203" y="54546"/>
                </a:lnTo>
                <a:close/>
              </a:path>
              <a:path w="2865754" h="128905">
                <a:moveTo>
                  <a:pt x="2545080" y="67703"/>
                </a:moveTo>
                <a:lnTo>
                  <a:pt x="2543708" y="67640"/>
                </a:lnTo>
                <a:lnTo>
                  <a:pt x="2544572" y="67767"/>
                </a:lnTo>
                <a:lnTo>
                  <a:pt x="2545080" y="67703"/>
                </a:lnTo>
                <a:close/>
              </a:path>
              <a:path w="2865754" h="128905">
                <a:moveTo>
                  <a:pt x="2635148" y="26530"/>
                </a:moveTo>
                <a:lnTo>
                  <a:pt x="2564917" y="24498"/>
                </a:lnTo>
                <a:lnTo>
                  <a:pt x="2582253" y="25400"/>
                </a:lnTo>
                <a:lnTo>
                  <a:pt x="2617101" y="26936"/>
                </a:lnTo>
                <a:lnTo>
                  <a:pt x="2634348" y="28028"/>
                </a:lnTo>
                <a:lnTo>
                  <a:pt x="2635148" y="26530"/>
                </a:lnTo>
                <a:close/>
              </a:path>
              <a:path w="2865754" h="128905">
                <a:moveTo>
                  <a:pt x="2648572" y="50977"/>
                </a:moveTo>
                <a:lnTo>
                  <a:pt x="2643797" y="48780"/>
                </a:lnTo>
                <a:lnTo>
                  <a:pt x="2640203" y="46926"/>
                </a:lnTo>
                <a:lnTo>
                  <a:pt x="2628544" y="49784"/>
                </a:lnTo>
                <a:lnTo>
                  <a:pt x="2621737" y="50838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29" y="49771"/>
                </a:lnTo>
                <a:lnTo>
                  <a:pt x="2590977" y="48666"/>
                </a:lnTo>
                <a:lnTo>
                  <a:pt x="2582888" y="48107"/>
                </a:lnTo>
                <a:lnTo>
                  <a:pt x="2580729" y="48069"/>
                </a:lnTo>
                <a:lnTo>
                  <a:pt x="2574633" y="47980"/>
                </a:lnTo>
                <a:lnTo>
                  <a:pt x="2559177" y="48069"/>
                </a:lnTo>
                <a:lnTo>
                  <a:pt x="2552369" y="47891"/>
                </a:lnTo>
                <a:lnTo>
                  <a:pt x="2545842" y="47498"/>
                </a:lnTo>
                <a:lnTo>
                  <a:pt x="2542540" y="47167"/>
                </a:lnTo>
                <a:lnTo>
                  <a:pt x="2527693" y="45643"/>
                </a:lnTo>
                <a:lnTo>
                  <a:pt x="2515400" y="44970"/>
                </a:lnTo>
                <a:lnTo>
                  <a:pt x="2502878" y="44691"/>
                </a:lnTo>
                <a:lnTo>
                  <a:pt x="2481224" y="44615"/>
                </a:lnTo>
                <a:lnTo>
                  <a:pt x="2472385" y="44361"/>
                </a:lnTo>
                <a:lnTo>
                  <a:pt x="2463800" y="43992"/>
                </a:lnTo>
                <a:lnTo>
                  <a:pt x="2406548" y="41770"/>
                </a:lnTo>
                <a:lnTo>
                  <a:pt x="2340330" y="39382"/>
                </a:lnTo>
                <a:lnTo>
                  <a:pt x="2310828" y="38328"/>
                </a:lnTo>
                <a:lnTo>
                  <a:pt x="2315019" y="39751"/>
                </a:lnTo>
                <a:lnTo>
                  <a:pt x="2322169" y="39382"/>
                </a:lnTo>
                <a:lnTo>
                  <a:pt x="2320201" y="41770"/>
                </a:lnTo>
                <a:lnTo>
                  <a:pt x="2315540" y="41643"/>
                </a:lnTo>
                <a:lnTo>
                  <a:pt x="2280424" y="40982"/>
                </a:lnTo>
                <a:lnTo>
                  <a:pt x="2275560" y="40970"/>
                </a:lnTo>
                <a:lnTo>
                  <a:pt x="2271941" y="43307"/>
                </a:lnTo>
                <a:lnTo>
                  <a:pt x="2275890" y="44094"/>
                </a:lnTo>
                <a:lnTo>
                  <a:pt x="2280145" y="44246"/>
                </a:lnTo>
                <a:lnTo>
                  <a:pt x="2287854" y="44907"/>
                </a:lnTo>
                <a:lnTo>
                  <a:pt x="2285898" y="45758"/>
                </a:lnTo>
                <a:lnTo>
                  <a:pt x="2282113" y="46697"/>
                </a:lnTo>
                <a:lnTo>
                  <a:pt x="2284298" y="47663"/>
                </a:lnTo>
                <a:lnTo>
                  <a:pt x="2304948" y="46863"/>
                </a:lnTo>
                <a:lnTo>
                  <a:pt x="2326068" y="48107"/>
                </a:lnTo>
                <a:lnTo>
                  <a:pt x="2347417" y="49631"/>
                </a:lnTo>
                <a:lnTo>
                  <a:pt x="2371140" y="49771"/>
                </a:lnTo>
                <a:lnTo>
                  <a:pt x="2379268" y="49568"/>
                </a:lnTo>
                <a:lnTo>
                  <a:pt x="2387612" y="49657"/>
                </a:lnTo>
                <a:lnTo>
                  <a:pt x="2396134" y="49961"/>
                </a:lnTo>
                <a:lnTo>
                  <a:pt x="2404795" y="50444"/>
                </a:lnTo>
                <a:lnTo>
                  <a:pt x="2400414" y="49568"/>
                </a:lnTo>
                <a:lnTo>
                  <a:pt x="2398953" y="49276"/>
                </a:lnTo>
                <a:lnTo>
                  <a:pt x="2394369" y="47472"/>
                </a:lnTo>
                <a:lnTo>
                  <a:pt x="2393683" y="46863"/>
                </a:lnTo>
                <a:lnTo>
                  <a:pt x="2391460" y="44856"/>
                </a:lnTo>
                <a:lnTo>
                  <a:pt x="2400109" y="44424"/>
                </a:lnTo>
                <a:lnTo>
                  <a:pt x="2409355" y="44107"/>
                </a:lnTo>
                <a:lnTo>
                  <a:pt x="2419324" y="43992"/>
                </a:lnTo>
                <a:lnTo>
                  <a:pt x="2430145" y="44132"/>
                </a:lnTo>
                <a:lnTo>
                  <a:pt x="2443175" y="45300"/>
                </a:lnTo>
                <a:lnTo>
                  <a:pt x="2445461" y="47167"/>
                </a:lnTo>
                <a:lnTo>
                  <a:pt x="2445550" y="47498"/>
                </a:lnTo>
                <a:lnTo>
                  <a:pt x="2444115" y="49568"/>
                </a:lnTo>
                <a:lnTo>
                  <a:pt x="2444115" y="49961"/>
                </a:lnTo>
                <a:lnTo>
                  <a:pt x="2444673" y="51803"/>
                </a:lnTo>
                <a:lnTo>
                  <a:pt x="2445423" y="51777"/>
                </a:lnTo>
                <a:lnTo>
                  <a:pt x="2444877" y="51904"/>
                </a:lnTo>
                <a:lnTo>
                  <a:pt x="2444673" y="51803"/>
                </a:lnTo>
                <a:lnTo>
                  <a:pt x="2439022" y="52108"/>
                </a:lnTo>
                <a:lnTo>
                  <a:pt x="2433624" y="52273"/>
                </a:lnTo>
                <a:lnTo>
                  <a:pt x="2428557" y="52273"/>
                </a:lnTo>
                <a:lnTo>
                  <a:pt x="2441791" y="53352"/>
                </a:lnTo>
                <a:lnTo>
                  <a:pt x="2454935" y="54279"/>
                </a:lnTo>
                <a:lnTo>
                  <a:pt x="2453906" y="53276"/>
                </a:lnTo>
                <a:lnTo>
                  <a:pt x="2453690" y="53060"/>
                </a:lnTo>
                <a:lnTo>
                  <a:pt x="2445728" y="53276"/>
                </a:lnTo>
                <a:lnTo>
                  <a:pt x="2445499" y="51904"/>
                </a:lnTo>
                <a:lnTo>
                  <a:pt x="2446223" y="51777"/>
                </a:lnTo>
                <a:lnTo>
                  <a:pt x="2449779" y="51409"/>
                </a:lnTo>
                <a:lnTo>
                  <a:pt x="2457500" y="52006"/>
                </a:lnTo>
                <a:lnTo>
                  <a:pt x="2457589" y="51409"/>
                </a:lnTo>
                <a:lnTo>
                  <a:pt x="2457691" y="50711"/>
                </a:lnTo>
                <a:lnTo>
                  <a:pt x="2460841" y="48107"/>
                </a:lnTo>
                <a:lnTo>
                  <a:pt x="2467673" y="47167"/>
                </a:lnTo>
                <a:lnTo>
                  <a:pt x="2475852" y="47193"/>
                </a:lnTo>
                <a:lnTo>
                  <a:pt x="2495931" y="48107"/>
                </a:lnTo>
                <a:lnTo>
                  <a:pt x="2529230" y="49580"/>
                </a:lnTo>
                <a:lnTo>
                  <a:pt x="2552471" y="50419"/>
                </a:lnTo>
                <a:lnTo>
                  <a:pt x="2575928" y="51003"/>
                </a:lnTo>
                <a:lnTo>
                  <a:pt x="2604478" y="51282"/>
                </a:lnTo>
                <a:lnTo>
                  <a:pt x="2618689" y="51638"/>
                </a:lnTo>
                <a:lnTo>
                  <a:pt x="2632684" y="52463"/>
                </a:lnTo>
                <a:lnTo>
                  <a:pt x="2639504" y="53035"/>
                </a:lnTo>
                <a:lnTo>
                  <a:pt x="2644432" y="52158"/>
                </a:lnTo>
                <a:lnTo>
                  <a:pt x="2647975" y="51168"/>
                </a:lnTo>
                <a:lnTo>
                  <a:pt x="2648547" y="51003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57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25"/>
                </a:lnTo>
                <a:lnTo>
                  <a:pt x="2667800" y="71132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23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81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87" y="113131"/>
                </a:lnTo>
                <a:lnTo>
                  <a:pt x="2673870" y="111861"/>
                </a:lnTo>
                <a:lnTo>
                  <a:pt x="2644978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05" y="101701"/>
                </a:lnTo>
                <a:lnTo>
                  <a:pt x="2519984" y="101701"/>
                </a:lnTo>
                <a:lnTo>
                  <a:pt x="2547289" y="100431"/>
                </a:lnTo>
                <a:lnTo>
                  <a:pt x="2562974" y="99161"/>
                </a:lnTo>
                <a:lnTo>
                  <a:pt x="2577706" y="99161"/>
                </a:lnTo>
                <a:lnTo>
                  <a:pt x="2615908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27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50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02" y="75031"/>
                </a:lnTo>
                <a:lnTo>
                  <a:pt x="2617774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38" y="75031"/>
                </a:lnTo>
                <a:lnTo>
                  <a:pt x="2545118" y="73761"/>
                </a:lnTo>
                <a:lnTo>
                  <a:pt x="2524925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55" y="78841"/>
                </a:lnTo>
                <a:lnTo>
                  <a:pt x="2238273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68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81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73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52" y="72491"/>
                </a:lnTo>
                <a:lnTo>
                  <a:pt x="2319718" y="73761"/>
                </a:lnTo>
                <a:lnTo>
                  <a:pt x="2324201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09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18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71" y="71221"/>
                </a:lnTo>
                <a:lnTo>
                  <a:pt x="2181326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25" y="68681"/>
                </a:lnTo>
                <a:lnTo>
                  <a:pt x="2162949" y="67411"/>
                </a:lnTo>
                <a:lnTo>
                  <a:pt x="2143607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52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695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63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1959" y="57251"/>
                </a:lnTo>
                <a:lnTo>
                  <a:pt x="2004491" y="55981"/>
                </a:lnTo>
                <a:lnTo>
                  <a:pt x="1997214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27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52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32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36" y="48361"/>
                </a:lnTo>
                <a:lnTo>
                  <a:pt x="2072017" y="48361"/>
                </a:lnTo>
                <a:lnTo>
                  <a:pt x="2106511" y="49631"/>
                </a:lnTo>
                <a:lnTo>
                  <a:pt x="2175687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17" y="45821"/>
                </a:lnTo>
                <a:lnTo>
                  <a:pt x="2098040" y="43281"/>
                </a:lnTo>
                <a:lnTo>
                  <a:pt x="2072957" y="42011"/>
                </a:lnTo>
                <a:lnTo>
                  <a:pt x="2085682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62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53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27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14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27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54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65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49" y="26771"/>
                </a:lnTo>
                <a:lnTo>
                  <a:pt x="1939366" y="26771"/>
                </a:lnTo>
                <a:lnTo>
                  <a:pt x="1941131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13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43" y="17881"/>
                </a:lnTo>
                <a:lnTo>
                  <a:pt x="1997964" y="17881"/>
                </a:lnTo>
                <a:lnTo>
                  <a:pt x="1975485" y="16611"/>
                </a:lnTo>
                <a:lnTo>
                  <a:pt x="1930539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09" y="8991"/>
                </a:lnTo>
                <a:lnTo>
                  <a:pt x="1962391" y="8991"/>
                </a:lnTo>
                <a:lnTo>
                  <a:pt x="1933282" y="6451"/>
                </a:lnTo>
                <a:lnTo>
                  <a:pt x="1918512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595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31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85" y="52171"/>
                </a:lnTo>
                <a:lnTo>
                  <a:pt x="1566824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12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76" y="52171"/>
                </a:lnTo>
                <a:lnTo>
                  <a:pt x="1676641" y="53441"/>
                </a:lnTo>
                <a:lnTo>
                  <a:pt x="1683372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79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42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54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22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688" y="11531"/>
                </a:lnTo>
                <a:lnTo>
                  <a:pt x="1844979" y="12801"/>
                </a:lnTo>
                <a:lnTo>
                  <a:pt x="1836826" y="11531"/>
                </a:lnTo>
                <a:lnTo>
                  <a:pt x="1825586" y="8991"/>
                </a:lnTo>
                <a:lnTo>
                  <a:pt x="1818538" y="7721"/>
                </a:lnTo>
                <a:lnTo>
                  <a:pt x="1805330" y="7721"/>
                </a:lnTo>
                <a:lnTo>
                  <a:pt x="1784959" y="11531"/>
                </a:lnTo>
                <a:lnTo>
                  <a:pt x="1773707" y="12801"/>
                </a:lnTo>
                <a:lnTo>
                  <a:pt x="1762010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05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394" y="6451"/>
                </a:lnTo>
                <a:lnTo>
                  <a:pt x="1721802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71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27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64" y="8991"/>
                </a:lnTo>
                <a:lnTo>
                  <a:pt x="1582064" y="22961"/>
                </a:lnTo>
                <a:lnTo>
                  <a:pt x="1580908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02" y="54711"/>
                </a:lnTo>
                <a:lnTo>
                  <a:pt x="1468856" y="53441"/>
                </a:lnTo>
                <a:lnTo>
                  <a:pt x="1458023" y="52171"/>
                </a:lnTo>
                <a:lnTo>
                  <a:pt x="1428343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41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64" y="22961"/>
                </a:lnTo>
                <a:lnTo>
                  <a:pt x="1582064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02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00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46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32" y="24231"/>
                </a:lnTo>
                <a:lnTo>
                  <a:pt x="1476730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40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17" y="29311"/>
                </a:lnTo>
                <a:lnTo>
                  <a:pt x="1343101" y="28041"/>
                </a:lnTo>
                <a:lnTo>
                  <a:pt x="1387284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06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13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77" y="17881"/>
                </a:lnTo>
                <a:lnTo>
                  <a:pt x="1198473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24" y="15341"/>
                </a:lnTo>
                <a:lnTo>
                  <a:pt x="1264170" y="14071"/>
                </a:lnTo>
                <a:lnTo>
                  <a:pt x="1285963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63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49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75" y="8991"/>
                </a:lnTo>
                <a:lnTo>
                  <a:pt x="1380312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23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55" y="8991"/>
                </a:lnTo>
                <a:lnTo>
                  <a:pt x="1148600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44" y="11531"/>
                </a:lnTo>
                <a:lnTo>
                  <a:pt x="1100086" y="10261"/>
                </a:lnTo>
                <a:lnTo>
                  <a:pt x="1084491" y="10261"/>
                </a:lnTo>
                <a:lnTo>
                  <a:pt x="1068768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46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54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889" y="3911"/>
                </a:lnTo>
                <a:lnTo>
                  <a:pt x="912202" y="3911"/>
                </a:lnTo>
                <a:lnTo>
                  <a:pt x="879144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28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76" y="42011"/>
                </a:lnTo>
                <a:lnTo>
                  <a:pt x="90017" y="44551"/>
                </a:lnTo>
                <a:lnTo>
                  <a:pt x="86144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688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69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18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22" y="110591"/>
                </a:lnTo>
                <a:lnTo>
                  <a:pt x="31991" y="113131"/>
                </a:lnTo>
                <a:lnTo>
                  <a:pt x="21793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24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74" y="119481"/>
                </a:lnTo>
                <a:lnTo>
                  <a:pt x="344830" y="119481"/>
                </a:lnTo>
                <a:lnTo>
                  <a:pt x="458190" y="118211"/>
                </a:lnTo>
                <a:lnTo>
                  <a:pt x="751332" y="118211"/>
                </a:lnTo>
                <a:lnTo>
                  <a:pt x="801357" y="116941"/>
                </a:lnTo>
                <a:lnTo>
                  <a:pt x="951407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54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55" y="116941"/>
                </a:lnTo>
                <a:lnTo>
                  <a:pt x="1898802" y="119481"/>
                </a:lnTo>
                <a:lnTo>
                  <a:pt x="1996401" y="120751"/>
                </a:lnTo>
                <a:lnTo>
                  <a:pt x="2094141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43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57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74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18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63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41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20" y="119481"/>
                </a:lnTo>
                <a:lnTo>
                  <a:pt x="2547759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48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397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099" y="83794"/>
                </a:lnTo>
                <a:lnTo>
                  <a:pt x="2750921" y="82753"/>
                </a:lnTo>
                <a:lnTo>
                  <a:pt x="2750439" y="81673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27" y="121894"/>
                </a:moveTo>
                <a:lnTo>
                  <a:pt x="2806662" y="120459"/>
                </a:lnTo>
                <a:lnTo>
                  <a:pt x="2792882" y="119240"/>
                </a:lnTo>
                <a:lnTo>
                  <a:pt x="2778658" y="118859"/>
                </a:lnTo>
                <a:lnTo>
                  <a:pt x="2763659" y="119951"/>
                </a:lnTo>
                <a:lnTo>
                  <a:pt x="2778074" y="119951"/>
                </a:lnTo>
                <a:lnTo>
                  <a:pt x="2792133" y="120650"/>
                </a:lnTo>
                <a:lnTo>
                  <a:pt x="2806128" y="121475"/>
                </a:lnTo>
                <a:lnTo>
                  <a:pt x="2820327" y="121894"/>
                </a:lnTo>
                <a:close/>
              </a:path>
              <a:path w="2865754" h="128905">
                <a:moveTo>
                  <a:pt x="2865501" y="59016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61513" y="54216"/>
                </a:lnTo>
                <a:lnTo>
                  <a:pt x="2757906" y="54419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290" y="54927"/>
                </a:lnTo>
                <a:lnTo>
                  <a:pt x="2709138" y="53352"/>
                </a:lnTo>
                <a:lnTo>
                  <a:pt x="2689669" y="52298"/>
                </a:lnTo>
                <a:lnTo>
                  <a:pt x="2650121" y="51015"/>
                </a:lnTo>
                <a:lnTo>
                  <a:pt x="2661869" y="52844"/>
                </a:lnTo>
                <a:lnTo>
                  <a:pt x="2674162" y="54368"/>
                </a:lnTo>
                <a:lnTo>
                  <a:pt x="2687002" y="55562"/>
                </a:lnTo>
                <a:lnTo>
                  <a:pt x="2700388" y="56324"/>
                </a:lnTo>
                <a:lnTo>
                  <a:pt x="2741472" y="57518"/>
                </a:lnTo>
                <a:lnTo>
                  <a:pt x="2865501" y="5901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4572" y="2277722"/>
            <a:ext cx="2533650" cy="38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95"/>
              </a:spcBef>
            </a:pPr>
            <a:r>
              <a:rPr sz="3650" b="1" spc="-5" dirty="0">
                <a:solidFill>
                  <a:srgbClr val="FFFFFF"/>
                </a:solidFill>
                <a:latin typeface="DM Sans 18pt 18pt"/>
                <a:cs typeface="DM Sans 18pt 18pt"/>
              </a:rPr>
              <a:t>1</a:t>
            </a:r>
            <a:endParaRPr sz="3650">
              <a:latin typeface="DM Sans 18pt 18pt"/>
              <a:cs typeface="DM Sans 18pt 18pt"/>
            </a:endParaRPr>
          </a:p>
          <a:p>
            <a:pPr marL="12700">
              <a:lnSpc>
                <a:spcPct val="100000"/>
              </a:lnSpc>
              <a:spcBef>
                <a:spcPts val="3285"/>
              </a:spcBef>
            </a:pPr>
            <a:r>
              <a:rPr sz="1400" b="1" dirty="0">
                <a:solidFill>
                  <a:srgbClr val="496976"/>
                </a:solidFill>
                <a:latin typeface="DM Sans 18pt 18pt"/>
                <a:cs typeface="DM Sans 18pt 18pt"/>
              </a:rPr>
              <a:t>Mentorship</a:t>
            </a:r>
            <a:r>
              <a:rPr sz="1400" b="1" spc="-20" dirty="0">
                <a:solidFill>
                  <a:srgbClr val="496976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496976"/>
                </a:solidFill>
                <a:latin typeface="DM Sans 18pt 18pt"/>
                <a:cs typeface="DM Sans 18pt 18pt"/>
              </a:rPr>
              <a:t>networks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:</a:t>
            </a:r>
            <a:endParaRPr sz="1400">
              <a:latin typeface="DMSans18pt-Light"/>
              <a:cs typeface="DMSans18pt-Light"/>
            </a:endParaRPr>
          </a:p>
          <a:p>
            <a:pPr marL="12700" marR="5080">
              <a:lnSpc>
                <a:spcPct val="107200"/>
              </a:lnSpc>
              <a:spcBef>
                <a:spcPts val="800"/>
              </a:spcBef>
            </a:pP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Young</a:t>
            </a:r>
            <a:r>
              <a:rPr sz="1400" spc="-4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people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benefit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from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having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mentors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who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guide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them,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provide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advice,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and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share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their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experiences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help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them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navigate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through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challenges.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Mentorship networks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be</a:t>
            </a:r>
            <a:r>
              <a:rPr sz="1400" spc="-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formed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through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various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channels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such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as schools,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community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centers,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or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professional associations.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51253" y="2277722"/>
            <a:ext cx="2606675" cy="353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95"/>
              </a:spcBef>
            </a:pPr>
            <a:r>
              <a:rPr sz="3650" b="1" spc="-5" dirty="0">
                <a:solidFill>
                  <a:srgbClr val="FFFFFF"/>
                </a:solidFill>
                <a:latin typeface="DM Sans 18pt 18pt"/>
                <a:cs typeface="DM Sans 18pt 18pt"/>
              </a:rPr>
              <a:t>2</a:t>
            </a:r>
            <a:endParaRPr sz="3650">
              <a:latin typeface="DM Sans 18pt 18pt"/>
              <a:cs typeface="DM Sans 18pt 18pt"/>
            </a:endParaRPr>
          </a:p>
          <a:p>
            <a:pPr marL="12700">
              <a:lnSpc>
                <a:spcPct val="100000"/>
              </a:lnSpc>
              <a:spcBef>
                <a:spcPts val="2780"/>
              </a:spcBef>
            </a:pPr>
            <a:r>
              <a:rPr sz="1400" b="1" dirty="0">
                <a:solidFill>
                  <a:srgbClr val="496976"/>
                </a:solidFill>
                <a:latin typeface="DM Sans 18pt 18pt"/>
                <a:cs typeface="DM Sans 18pt 18pt"/>
              </a:rPr>
              <a:t>Peer</a:t>
            </a:r>
            <a:r>
              <a:rPr sz="1400" b="1" spc="-35" dirty="0">
                <a:solidFill>
                  <a:srgbClr val="496976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496976"/>
                </a:solidFill>
                <a:latin typeface="DM Sans 18pt 18pt"/>
                <a:cs typeface="DM Sans 18pt 18pt"/>
              </a:rPr>
              <a:t>networks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:</a:t>
            </a:r>
            <a:endParaRPr sz="1400">
              <a:latin typeface="DMSans18pt-Light"/>
              <a:cs typeface="DMSans18pt-Light"/>
            </a:endParaRPr>
          </a:p>
          <a:p>
            <a:pPr marL="12700" marR="5080">
              <a:lnSpc>
                <a:spcPct val="107200"/>
              </a:lnSpc>
              <a:spcBef>
                <a:spcPts val="800"/>
              </a:spcBef>
            </a:pP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Young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people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also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benefit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from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connecting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with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their</a:t>
            </a:r>
            <a:r>
              <a:rPr sz="1400" spc="-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peers</a:t>
            </a:r>
            <a:r>
              <a:rPr sz="1400" spc="50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who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share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similar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interests,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passions,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and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experiences.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Peer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networks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provide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sense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of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belonging,</a:t>
            </a:r>
            <a:r>
              <a:rPr sz="1400" spc="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support,</a:t>
            </a:r>
            <a:r>
              <a:rPr sz="1400" spc="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encouragement,</a:t>
            </a:r>
            <a:r>
              <a:rPr sz="1400" spc="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which</a:t>
            </a:r>
            <a:r>
              <a:rPr sz="1400" spc="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help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young</a:t>
            </a:r>
            <a:r>
              <a:rPr sz="1400" spc="-5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people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develop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their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skills,</a:t>
            </a:r>
            <a:r>
              <a:rPr sz="1400" spc="-4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confidence,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and</a:t>
            </a:r>
            <a:r>
              <a:rPr sz="1400" spc="50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resilience.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3533" y="2277722"/>
            <a:ext cx="2602230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95"/>
              </a:spcBef>
            </a:pPr>
            <a:r>
              <a:rPr sz="3650" b="1" spc="-5" dirty="0">
                <a:solidFill>
                  <a:srgbClr val="FFFFFF"/>
                </a:solidFill>
                <a:latin typeface="DM Sans 18pt 18pt"/>
                <a:cs typeface="DM Sans 18pt 18pt"/>
              </a:rPr>
              <a:t>3</a:t>
            </a:r>
            <a:endParaRPr sz="3650">
              <a:latin typeface="DM Sans 18pt 18pt"/>
              <a:cs typeface="DM Sans 18pt 18pt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</a:pPr>
            <a:r>
              <a:rPr sz="1400" b="1" dirty="0">
                <a:solidFill>
                  <a:srgbClr val="496976"/>
                </a:solidFill>
                <a:latin typeface="DM Sans 18pt 18pt"/>
                <a:cs typeface="DM Sans 18pt 18pt"/>
              </a:rPr>
              <a:t>Community </a:t>
            </a:r>
            <a:r>
              <a:rPr sz="1400" b="1" spc="-10" dirty="0">
                <a:solidFill>
                  <a:srgbClr val="496976"/>
                </a:solidFill>
                <a:latin typeface="DM Sans 18pt 18pt"/>
                <a:cs typeface="DM Sans 18pt 18pt"/>
              </a:rPr>
              <a:t>networks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:</a:t>
            </a:r>
            <a:endParaRPr sz="1400">
              <a:latin typeface="DMSans18pt-Light"/>
              <a:cs typeface="DMSans18pt-Light"/>
            </a:endParaRPr>
          </a:p>
          <a:p>
            <a:pPr marL="12700" marR="330200">
              <a:lnSpc>
                <a:spcPct val="107200"/>
              </a:lnSpc>
              <a:spcBef>
                <a:spcPts val="795"/>
              </a:spcBef>
            </a:pP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Young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people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need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be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connected</a:t>
            </a:r>
            <a:r>
              <a:rPr sz="1400" spc="-4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their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communities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understand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their cultural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backgrounds,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traditions, and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values.</a:t>
            </a:r>
            <a:endParaRPr sz="1400">
              <a:latin typeface="DMSans18pt-Light"/>
              <a:cs typeface="DMSans18pt-Light"/>
            </a:endParaRPr>
          </a:p>
          <a:p>
            <a:pPr marL="12700" marR="5080">
              <a:lnSpc>
                <a:spcPct val="107200"/>
              </a:lnSpc>
              <a:spcBef>
                <a:spcPts val="800"/>
              </a:spcBef>
            </a:pP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Community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networks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can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provide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opportunities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for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young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people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engage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in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community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service,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volunteer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work,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or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cultural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events,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which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can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broaden</a:t>
            </a:r>
            <a:r>
              <a:rPr sz="1400" spc="-4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their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perspectives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build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their social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capital.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83295" y="2277722"/>
            <a:ext cx="2455545" cy="399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0330" algn="ctr">
              <a:lnSpc>
                <a:spcPct val="100000"/>
              </a:lnSpc>
              <a:spcBef>
                <a:spcPts val="95"/>
              </a:spcBef>
            </a:pPr>
            <a:r>
              <a:rPr sz="3650" b="1" spc="-5" dirty="0">
                <a:solidFill>
                  <a:srgbClr val="FFFFFF"/>
                </a:solidFill>
                <a:latin typeface="DM Sans 18pt 18pt"/>
                <a:cs typeface="DM Sans 18pt 18pt"/>
              </a:rPr>
              <a:t>4</a:t>
            </a:r>
            <a:endParaRPr sz="3650">
              <a:latin typeface="DM Sans 18pt 18pt"/>
              <a:cs typeface="DM Sans 18pt 18pt"/>
            </a:endParaRPr>
          </a:p>
          <a:p>
            <a:pPr marL="12700">
              <a:lnSpc>
                <a:spcPct val="100000"/>
              </a:lnSpc>
              <a:spcBef>
                <a:spcPts val="2790"/>
              </a:spcBef>
            </a:pPr>
            <a:r>
              <a:rPr sz="1400" b="1" spc="-20" dirty="0">
                <a:solidFill>
                  <a:srgbClr val="496976"/>
                </a:solidFill>
                <a:latin typeface="DM Sans 18pt 18pt"/>
                <a:cs typeface="DM Sans 18pt 18pt"/>
              </a:rPr>
              <a:t>Technology</a:t>
            </a:r>
            <a:r>
              <a:rPr sz="1400" b="1" spc="15" dirty="0">
                <a:solidFill>
                  <a:srgbClr val="496976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496976"/>
                </a:solidFill>
                <a:latin typeface="DM Sans 18pt 18pt"/>
                <a:cs typeface="DM Sans 18pt 18pt"/>
              </a:rPr>
              <a:t>networks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:</a:t>
            </a:r>
            <a:endParaRPr sz="1400">
              <a:latin typeface="DMSans18pt-Light"/>
              <a:cs typeface="DMSans18pt-Light"/>
            </a:endParaRPr>
          </a:p>
          <a:p>
            <a:pPr marL="12700" marR="5080">
              <a:lnSpc>
                <a:spcPct val="107200"/>
              </a:lnSpc>
              <a:spcBef>
                <a:spcPts val="795"/>
              </a:spcBef>
            </a:pP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Technology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be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</a:t>
            </a:r>
            <a:r>
              <a:rPr sz="1400" spc="-1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powerful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tool</a:t>
            </a:r>
            <a:r>
              <a:rPr sz="1400" spc="-4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connect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young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people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with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each</a:t>
            </a:r>
            <a:r>
              <a:rPr sz="1400" spc="-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other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and</a:t>
            </a:r>
            <a:r>
              <a:rPr sz="1400" spc="-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with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resources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that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help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them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thrive.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Technology networks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can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include</a:t>
            </a:r>
            <a:r>
              <a:rPr sz="1400" spc="-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social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media</a:t>
            </a:r>
            <a:r>
              <a:rPr sz="1400" spc="-3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platforms,</a:t>
            </a:r>
            <a:r>
              <a:rPr sz="1400" spc="-2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online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communities, or e-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learning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platforms</a:t>
            </a:r>
            <a:r>
              <a:rPr sz="1400" spc="-5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that</a:t>
            </a:r>
            <a:r>
              <a:rPr sz="1400" spc="-5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provide</a:t>
            </a:r>
            <a:r>
              <a:rPr sz="1400" spc="-5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access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to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educational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resources,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training</a:t>
            </a:r>
            <a:r>
              <a:rPr sz="1400" spc="-35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programs,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96976"/>
                </a:solidFill>
                <a:latin typeface="DMSans18pt-Light"/>
                <a:cs typeface="DMSans18pt-Light"/>
              </a:rPr>
              <a:t>or</a:t>
            </a:r>
            <a:r>
              <a:rPr sz="1400" spc="-20" dirty="0">
                <a:solidFill>
                  <a:srgbClr val="496976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96976"/>
                </a:solidFill>
                <a:latin typeface="DMSans18pt-Light"/>
                <a:cs typeface="DMSans18pt-Light"/>
              </a:rPr>
              <a:t>career opportunities.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7634237"/>
            <a:ext cx="14400530" cy="466090"/>
          </a:xfrm>
          <a:custGeom>
            <a:avLst/>
            <a:gdLst/>
            <a:ahLst/>
            <a:cxnLst/>
            <a:rect l="l" t="t" r="r" b="b"/>
            <a:pathLst>
              <a:path w="14400530" h="466090">
                <a:moveTo>
                  <a:pt x="0" y="0"/>
                </a:moveTo>
                <a:lnTo>
                  <a:pt x="14399996" y="0"/>
                </a:lnTo>
                <a:lnTo>
                  <a:pt x="14399996" y="465772"/>
                </a:lnTo>
                <a:lnTo>
                  <a:pt x="0" y="465772"/>
                </a:lnTo>
                <a:lnTo>
                  <a:pt x="0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1708" y="3717092"/>
            <a:ext cx="6000750" cy="3477895"/>
            <a:chOff x="371708" y="3717092"/>
            <a:chExt cx="6000750" cy="3477895"/>
          </a:xfrm>
        </p:grpSpPr>
        <p:sp>
          <p:nvSpPr>
            <p:cNvPr id="4" name="object 4"/>
            <p:cNvSpPr/>
            <p:nvPr/>
          </p:nvSpPr>
          <p:spPr>
            <a:xfrm>
              <a:off x="775735" y="3717092"/>
              <a:ext cx="5596890" cy="3477895"/>
            </a:xfrm>
            <a:custGeom>
              <a:avLst/>
              <a:gdLst/>
              <a:ahLst/>
              <a:cxnLst/>
              <a:rect l="l" t="t" r="r" b="b"/>
              <a:pathLst>
                <a:path w="5596890" h="3477895">
                  <a:moveTo>
                    <a:pt x="5154434" y="0"/>
                  </a:moveTo>
                  <a:lnTo>
                    <a:pt x="442150" y="0"/>
                  </a:lnTo>
                  <a:lnTo>
                    <a:pt x="393975" y="2594"/>
                  </a:lnTo>
                  <a:lnTo>
                    <a:pt x="347301" y="10198"/>
                  </a:lnTo>
                  <a:lnTo>
                    <a:pt x="302400" y="22542"/>
                  </a:lnTo>
                  <a:lnTo>
                    <a:pt x="259541" y="39355"/>
                  </a:lnTo>
                  <a:lnTo>
                    <a:pt x="218993" y="60369"/>
                  </a:lnTo>
                  <a:lnTo>
                    <a:pt x="181026" y="85313"/>
                  </a:lnTo>
                  <a:lnTo>
                    <a:pt x="145910" y="113917"/>
                  </a:lnTo>
                  <a:lnTo>
                    <a:pt x="113916" y="145912"/>
                  </a:lnTo>
                  <a:lnTo>
                    <a:pt x="85312" y="181029"/>
                  </a:lnTo>
                  <a:lnTo>
                    <a:pt x="60368" y="218996"/>
                  </a:lnTo>
                  <a:lnTo>
                    <a:pt x="39355" y="259546"/>
                  </a:lnTo>
                  <a:lnTo>
                    <a:pt x="22542" y="302407"/>
                  </a:lnTo>
                  <a:lnTo>
                    <a:pt x="10198" y="347310"/>
                  </a:lnTo>
                  <a:lnTo>
                    <a:pt x="2594" y="393985"/>
                  </a:lnTo>
                  <a:lnTo>
                    <a:pt x="0" y="442163"/>
                  </a:lnTo>
                  <a:lnTo>
                    <a:pt x="0" y="3035300"/>
                  </a:lnTo>
                  <a:lnTo>
                    <a:pt x="2594" y="3083477"/>
                  </a:lnTo>
                  <a:lnTo>
                    <a:pt x="10198" y="3130152"/>
                  </a:lnTo>
                  <a:lnTo>
                    <a:pt x="22542" y="3175054"/>
                  </a:lnTo>
                  <a:lnTo>
                    <a:pt x="39355" y="3217914"/>
                  </a:lnTo>
                  <a:lnTo>
                    <a:pt x="60368" y="3258462"/>
                  </a:lnTo>
                  <a:lnTo>
                    <a:pt x="85312" y="3296429"/>
                  </a:lnTo>
                  <a:lnTo>
                    <a:pt x="113916" y="3331544"/>
                  </a:lnTo>
                  <a:lnTo>
                    <a:pt x="145910" y="3363538"/>
                  </a:lnTo>
                  <a:lnTo>
                    <a:pt x="181026" y="3392141"/>
                  </a:lnTo>
                  <a:lnTo>
                    <a:pt x="218993" y="3417084"/>
                  </a:lnTo>
                  <a:lnTo>
                    <a:pt x="259541" y="3438097"/>
                  </a:lnTo>
                  <a:lnTo>
                    <a:pt x="302400" y="3454909"/>
                  </a:lnTo>
                  <a:lnTo>
                    <a:pt x="347301" y="3467252"/>
                  </a:lnTo>
                  <a:lnTo>
                    <a:pt x="393975" y="3474856"/>
                  </a:lnTo>
                  <a:lnTo>
                    <a:pt x="442150" y="3477450"/>
                  </a:lnTo>
                  <a:lnTo>
                    <a:pt x="5154434" y="3477450"/>
                  </a:lnTo>
                  <a:lnTo>
                    <a:pt x="5202612" y="3474856"/>
                  </a:lnTo>
                  <a:lnTo>
                    <a:pt x="5249287" y="3467252"/>
                  </a:lnTo>
                  <a:lnTo>
                    <a:pt x="5294189" y="3454909"/>
                  </a:lnTo>
                  <a:lnTo>
                    <a:pt x="5337049" y="3438097"/>
                  </a:lnTo>
                  <a:lnTo>
                    <a:pt x="5377597" y="3417084"/>
                  </a:lnTo>
                  <a:lnTo>
                    <a:pt x="5415564" y="3392141"/>
                  </a:lnTo>
                  <a:lnTo>
                    <a:pt x="5450679" y="3363538"/>
                  </a:lnTo>
                  <a:lnTo>
                    <a:pt x="5482673" y="3331544"/>
                  </a:lnTo>
                  <a:lnTo>
                    <a:pt x="5511276" y="3296429"/>
                  </a:lnTo>
                  <a:lnTo>
                    <a:pt x="5536219" y="3258462"/>
                  </a:lnTo>
                  <a:lnTo>
                    <a:pt x="5557231" y="3217914"/>
                  </a:lnTo>
                  <a:lnTo>
                    <a:pt x="5574044" y="3175054"/>
                  </a:lnTo>
                  <a:lnTo>
                    <a:pt x="5586387" y="3130152"/>
                  </a:lnTo>
                  <a:lnTo>
                    <a:pt x="5593990" y="3083477"/>
                  </a:lnTo>
                  <a:lnTo>
                    <a:pt x="5596585" y="3035300"/>
                  </a:lnTo>
                  <a:lnTo>
                    <a:pt x="5596585" y="442163"/>
                  </a:lnTo>
                  <a:lnTo>
                    <a:pt x="5593990" y="393985"/>
                  </a:lnTo>
                  <a:lnTo>
                    <a:pt x="5586387" y="347310"/>
                  </a:lnTo>
                  <a:lnTo>
                    <a:pt x="5574044" y="302407"/>
                  </a:lnTo>
                  <a:lnTo>
                    <a:pt x="5557231" y="259546"/>
                  </a:lnTo>
                  <a:lnTo>
                    <a:pt x="5536219" y="218996"/>
                  </a:lnTo>
                  <a:lnTo>
                    <a:pt x="5511276" y="181029"/>
                  </a:lnTo>
                  <a:lnTo>
                    <a:pt x="5482673" y="145912"/>
                  </a:lnTo>
                  <a:lnTo>
                    <a:pt x="5450679" y="113917"/>
                  </a:lnTo>
                  <a:lnTo>
                    <a:pt x="5415564" y="85313"/>
                  </a:lnTo>
                  <a:lnTo>
                    <a:pt x="5377597" y="60369"/>
                  </a:lnTo>
                  <a:lnTo>
                    <a:pt x="5337049" y="39355"/>
                  </a:lnTo>
                  <a:lnTo>
                    <a:pt x="5294189" y="22542"/>
                  </a:lnTo>
                  <a:lnTo>
                    <a:pt x="5249287" y="10198"/>
                  </a:lnTo>
                  <a:lnTo>
                    <a:pt x="5202612" y="2594"/>
                  </a:lnTo>
                  <a:lnTo>
                    <a:pt x="5154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708" y="4471037"/>
              <a:ext cx="1730375" cy="1730375"/>
            </a:xfrm>
            <a:custGeom>
              <a:avLst/>
              <a:gdLst/>
              <a:ahLst/>
              <a:cxnLst/>
              <a:rect l="l" t="t" r="r" b="b"/>
              <a:pathLst>
                <a:path w="1730375" h="1730375">
                  <a:moveTo>
                    <a:pt x="865111" y="0"/>
                  </a:moveTo>
                  <a:lnTo>
                    <a:pt x="817645" y="1280"/>
                  </a:lnTo>
                  <a:lnTo>
                    <a:pt x="770848" y="5076"/>
                  </a:lnTo>
                  <a:lnTo>
                    <a:pt x="724786" y="11323"/>
                  </a:lnTo>
                  <a:lnTo>
                    <a:pt x="679524" y="19954"/>
                  </a:lnTo>
                  <a:lnTo>
                    <a:pt x="635130" y="30903"/>
                  </a:lnTo>
                  <a:lnTo>
                    <a:pt x="591669" y="44105"/>
                  </a:lnTo>
                  <a:lnTo>
                    <a:pt x="549207" y="59493"/>
                  </a:lnTo>
                  <a:lnTo>
                    <a:pt x="507809" y="77002"/>
                  </a:lnTo>
                  <a:lnTo>
                    <a:pt x="467543" y="96565"/>
                  </a:lnTo>
                  <a:lnTo>
                    <a:pt x="428473" y="118116"/>
                  </a:lnTo>
                  <a:lnTo>
                    <a:pt x="390666" y="141590"/>
                  </a:lnTo>
                  <a:lnTo>
                    <a:pt x="354188" y="166921"/>
                  </a:lnTo>
                  <a:lnTo>
                    <a:pt x="319104" y="194042"/>
                  </a:lnTo>
                  <a:lnTo>
                    <a:pt x="285481" y="222887"/>
                  </a:lnTo>
                  <a:lnTo>
                    <a:pt x="253385" y="253391"/>
                  </a:lnTo>
                  <a:lnTo>
                    <a:pt x="222882" y="285488"/>
                  </a:lnTo>
                  <a:lnTo>
                    <a:pt x="194037" y="319112"/>
                  </a:lnTo>
                  <a:lnTo>
                    <a:pt x="166916" y="354196"/>
                  </a:lnTo>
                  <a:lnTo>
                    <a:pt x="141586" y="390675"/>
                  </a:lnTo>
                  <a:lnTo>
                    <a:pt x="118113" y="428482"/>
                  </a:lnTo>
                  <a:lnTo>
                    <a:pt x="96562" y="467553"/>
                  </a:lnTo>
                  <a:lnTo>
                    <a:pt x="76999" y="507820"/>
                  </a:lnTo>
                  <a:lnTo>
                    <a:pt x="59491" y="549218"/>
                  </a:lnTo>
                  <a:lnTo>
                    <a:pt x="44104" y="591681"/>
                  </a:lnTo>
                  <a:lnTo>
                    <a:pt x="30902" y="635142"/>
                  </a:lnTo>
                  <a:lnTo>
                    <a:pt x="19953" y="679537"/>
                  </a:lnTo>
                  <a:lnTo>
                    <a:pt x="11322" y="724798"/>
                  </a:lnTo>
                  <a:lnTo>
                    <a:pt x="5076" y="770860"/>
                  </a:lnTo>
                  <a:lnTo>
                    <a:pt x="1280" y="817657"/>
                  </a:lnTo>
                  <a:lnTo>
                    <a:pt x="0" y="865124"/>
                  </a:lnTo>
                  <a:lnTo>
                    <a:pt x="1280" y="912590"/>
                  </a:lnTo>
                  <a:lnTo>
                    <a:pt x="5076" y="959387"/>
                  </a:lnTo>
                  <a:lnTo>
                    <a:pt x="11322" y="1005449"/>
                  </a:lnTo>
                  <a:lnTo>
                    <a:pt x="19953" y="1050710"/>
                  </a:lnTo>
                  <a:lnTo>
                    <a:pt x="30902" y="1095105"/>
                  </a:lnTo>
                  <a:lnTo>
                    <a:pt x="44104" y="1138566"/>
                  </a:lnTo>
                  <a:lnTo>
                    <a:pt x="59491" y="1181029"/>
                  </a:lnTo>
                  <a:lnTo>
                    <a:pt x="76999" y="1222427"/>
                  </a:lnTo>
                  <a:lnTo>
                    <a:pt x="96562" y="1262694"/>
                  </a:lnTo>
                  <a:lnTo>
                    <a:pt x="118113" y="1301765"/>
                  </a:lnTo>
                  <a:lnTo>
                    <a:pt x="141586" y="1339572"/>
                  </a:lnTo>
                  <a:lnTo>
                    <a:pt x="166916" y="1376051"/>
                  </a:lnTo>
                  <a:lnTo>
                    <a:pt x="194037" y="1411135"/>
                  </a:lnTo>
                  <a:lnTo>
                    <a:pt x="222882" y="1444759"/>
                  </a:lnTo>
                  <a:lnTo>
                    <a:pt x="253385" y="1476856"/>
                  </a:lnTo>
                  <a:lnTo>
                    <a:pt x="285481" y="1507360"/>
                  </a:lnTo>
                  <a:lnTo>
                    <a:pt x="319104" y="1536205"/>
                  </a:lnTo>
                  <a:lnTo>
                    <a:pt x="354188" y="1563326"/>
                  </a:lnTo>
                  <a:lnTo>
                    <a:pt x="390666" y="1588657"/>
                  </a:lnTo>
                  <a:lnTo>
                    <a:pt x="428473" y="1612131"/>
                  </a:lnTo>
                  <a:lnTo>
                    <a:pt x="467543" y="1633682"/>
                  </a:lnTo>
                  <a:lnTo>
                    <a:pt x="507809" y="1653245"/>
                  </a:lnTo>
                  <a:lnTo>
                    <a:pt x="549207" y="1670754"/>
                  </a:lnTo>
                  <a:lnTo>
                    <a:pt x="591669" y="1686142"/>
                  </a:lnTo>
                  <a:lnTo>
                    <a:pt x="635130" y="1699344"/>
                  </a:lnTo>
                  <a:lnTo>
                    <a:pt x="679524" y="1710293"/>
                  </a:lnTo>
                  <a:lnTo>
                    <a:pt x="724786" y="1718924"/>
                  </a:lnTo>
                  <a:lnTo>
                    <a:pt x="770848" y="1725171"/>
                  </a:lnTo>
                  <a:lnTo>
                    <a:pt x="817645" y="1728967"/>
                  </a:lnTo>
                  <a:lnTo>
                    <a:pt x="865111" y="1730248"/>
                  </a:lnTo>
                  <a:lnTo>
                    <a:pt x="912578" y="1728967"/>
                  </a:lnTo>
                  <a:lnTo>
                    <a:pt x="959376" y="1725171"/>
                  </a:lnTo>
                  <a:lnTo>
                    <a:pt x="1005440" y="1718924"/>
                  </a:lnTo>
                  <a:lnTo>
                    <a:pt x="1050702" y="1710293"/>
                  </a:lnTo>
                  <a:lnTo>
                    <a:pt x="1095097" y="1699344"/>
                  </a:lnTo>
                  <a:lnTo>
                    <a:pt x="1138559" y="1686142"/>
                  </a:lnTo>
                  <a:lnTo>
                    <a:pt x="1181022" y="1670754"/>
                  </a:lnTo>
                  <a:lnTo>
                    <a:pt x="1222420" y="1653245"/>
                  </a:lnTo>
                  <a:lnTo>
                    <a:pt x="1262687" y="1633682"/>
                  </a:lnTo>
                  <a:lnTo>
                    <a:pt x="1301757" y="1612131"/>
                  </a:lnTo>
                  <a:lnTo>
                    <a:pt x="1339565" y="1588657"/>
                  </a:lnTo>
                  <a:lnTo>
                    <a:pt x="1376044" y="1563326"/>
                  </a:lnTo>
                  <a:lnTo>
                    <a:pt x="1411128" y="1536205"/>
                  </a:lnTo>
                  <a:lnTo>
                    <a:pt x="1444751" y="1507360"/>
                  </a:lnTo>
                  <a:lnTo>
                    <a:pt x="1476848" y="1476856"/>
                  </a:lnTo>
                  <a:lnTo>
                    <a:pt x="1507351" y="1444759"/>
                  </a:lnTo>
                  <a:lnTo>
                    <a:pt x="1536197" y="1411135"/>
                  </a:lnTo>
                  <a:lnTo>
                    <a:pt x="1563317" y="1376051"/>
                  </a:lnTo>
                  <a:lnTo>
                    <a:pt x="1588647" y="1339572"/>
                  </a:lnTo>
                  <a:lnTo>
                    <a:pt x="1612121" y="1301765"/>
                  </a:lnTo>
                  <a:lnTo>
                    <a:pt x="1633672" y="1262694"/>
                  </a:lnTo>
                  <a:lnTo>
                    <a:pt x="1653235" y="1222427"/>
                  </a:lnTo>
                  <a:lnTo>
                    <a:pt x="1670743" y="1181029"/>
                  </a:lnTo>
                  <a:lnTo>
                    <a:pt x="1686131" y="1138566"/>
                  </a:lnTo>
                  <a:lnTo>
                    <a:pt x="1699332" y="1095105"/>
                  </a:lnTo>
                  <a:lnTo>
                    <a:pt x="1710281" y="1050710"/>
                  </a:lnTo>
                  <a:lnTo>
                    <a:pt x="1718912" y="1005449"/>
                  </a:lnTo>
                  <a:lnTo>
                    <a:pt x="1725158" y="959387"/>
                  </a:lnTo>
                  <a:lnTo>
                    <a:pt x="1728955" y="912590"/>
                  </a:lnTo>
                  <a:lnTo>
                    <a:pt x="1730235" y="865124"/>
                  </a:lnTo>
                  <a:lnTo>
                    <a:pt x="1728955" y="817657"/>
                  </a:lnTo>
                  <a:lnTo>
                    <a:pt x="1725158" y="770860"/>
                  </a:lnTo>
                  <a:lnTo>
                    <a:pt x="1718912" y="724798"/>
                  </a:lnTo>
                  <a:lnTo>
                    <a:pt x="1710281" y="679537"/>
                  </a:lnTo>
                  <a:lnTo>
                    <a:pt x="1699332" y="635142"/>
                  </a:lnTo>
                  <a:lnTo>
                    <a:pt x="1686131" y="591681"/>
                  </a:lnTo>
                  <a:lnTo>
                    <a:pt x="1670743" y="549218"/>
                  </a:lnTo>
                  <a:lnTo>
                    <a:pt x="1653235" y="507820"/>
                  </a:lnTo>
                  <a:lnTo>
                    <a:pt x="1633672" y="467553"/>
                  </a:lnTo>
                  <a:lnTo>
                    <a:pt x="1612121" y="428482"/>
                  </a:lnTo>
                  <a:lnTo>
                    <a:pt x="1588647" y="390675"/>
                  </a:lnTo>
                  <a:lnTo>
                    <a:pt x="1563317" y="354196"/>
                  </a:lnTo>
                  <a:lnTo>
                    <a:pt x="1536197" y="319112"/>
                  </a:lnTo>
                  <a:lnTo>
                    <a:pt x="1507351" y="285488"/>
                  </a:lnTo>
                  <a:lnTo>
                    <a:pt x="1476848" y="253391"/>
                  </a:lnTo>
                  <a:lnTo>
                    <a:pt x="1444751" y="222887"/>
                  </a:lnTo>
                  <a:lnTo>
                    <a:pt x="1411128" y="194042"/>
                  </a:lnTo>
                  <a:lnTo>
                    <a:pt x="1376044" y="166921"/>
                  </a:lnTo>
                  <a:lnTo>
                    <a:pt x="1339565" y="141590"/>
                  </a:lnTo>
                  <a:lnTo>
                    <a:pt x="1301757" y="118116"/>
                  </a:lnTo>
                  <a:lnTo>
                    <a:pt x="1262687" y="96565"/>
                  </a:lnTo>
                  <a:lnTo>
                    <a:pt x="1222420" y="77002"/>
                  </a:lnTo>
                  <a:lnTo>
                    <a:pt x="1181022" y="59493"/>
                  </a:lnTo>
                  <a:lnTo>
                    <a:pt x="1138559" y="44105"/>
                  </a:lnTo>
                  <a:lnTo>
                    <a:pt x="1095097" y="30903"/>
                  </a:lnTo>
                  <a:lnTo>
                    <a:pt x="1050702" y="19954"/>
                  </a:lnTo>
                  <a:lnTo>
                    <a:pt x="1005440" y="11323"/>
                  </a:lnTo>
                  <a:lnTo>
                    <a:pt x="959376" y="5076"/>
                  </a:lnTo>
                  <a:lnTo>
                    <a:pt x="912578" y="1280"/>
                  </a:lnTo>
                  <a:lnTo>
                    <a:pt x="86511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58127" y="0"/>
            <a:ext cx="7642225" cy="7655559"/>
            <a:chOff x="6758127" y="0"/>
            <a:chExt cx="7642225" cy="7655559"/>
          </a:xfrm>
        </p:grpSpPr>
        <p:sp>
          <p:nvSpPr>
            <p:cNvPr id="7" name="object 7"/>
            <p:cNvSpPr/>
            <p:nvPr/>
          </p:nvSpPr>
          <p:spPr>
            <a:xfrm>
              <a:off x="6758127" y="0"/>
              <a:ext cx="7642225" cy="7655559"/>
            </a:xfrm>
            <a:custGeom>
              <a:avLst/>
              <a:gdLst/>
              <a:ahLst/>
              <a:cxnLst/>
              <a:rect l="l" t="t" r="r" b="b"/>
              <a:pathLst>
                <a:path w="7642225" h="7655559">
                  <a:moveTo>
                    <a:pt x="0" y="7655280"/>
                  </a:moveTo>
                  <a:lnTo>
                    <a:pt x="7641869" y="7655280"/>
                  </a:lnTo>
                  <a:lnTo>
                    <a:pt x="7641869" y="0"/>
                  </a:lnTo>
                  <a:lnTo>
                    <a:pt x="0" y="0"/>
                  </a:lnTo>
                  <a:lnTo>
                    <a:pt x="0" y="765528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9993" y="1769497"/>
              <a:ext cx="3114675" cy="2448560"/>
            </a:xfrm>
            <a:custGeom>
              <a:avLst/>
              <a:gdLst/>
              <a:ahLst/>
              <a:cxnLst/>
              <a:rect l="l" t="t" r="r" b="b"/>
              <a:pathLst>
                <a:path w="3114675" h="2448560">
                  <a:moveTo>
                    <a:pt x="2894876" y="2448013"/>
                  </a:moveTo>
                  <a:lnTo>
                    <a:pt x="219227" y="2448013"/>
                  </a:lnTo>
                  <a:lnTo>
                    <a:pt x="168962" y="2442224"/>
                  </a:lnTo>
                  <a:lnTo>
                    <a:pt x="122819" y="2425732"/>
                  </a:lnTo>
                  <a:lnTo>
                    <a:pt x="82114" y="2399854"/>
                  </a:lnTo>
                  <a:lnTo>
                    <a:pt x="48163" y="2365906"/>
                  </a:lnTo>
                  <a:lnTo>
                    <a:pt x="22283" y="2325204"/>
                  </a:lnTo>
                  <a:lnTo>
                    <a:pt x="5790" y="2279063"/>
                  </a:lnTo>
                  <a:lnTo>
                    <a:pt x="0" y="2228799"/>
                  </a:lnTo>
                  <a:lnTo>
                    <a:pt x="0" y="219214"/>
                  </a:lnTo>
                  <a:lnTo>
                    <a:pt x="5790" y="168950"/>
                  </a:lnTo>
                  <a:lnTo>
                    <a:pt x="22283" y="122809"/>
                  </a:lnTo>
                  <a:lnTo>
                    <a:pt x="48163" y="82107"/>
                  </a:lnTo>
                  <a:lnTo>
                    <a:pt x="82114" y="48158"/>
                  </a:lnTo>
                  <a:lnTo>
                    <a:pt x="122819" y="22281"/>
                  </a:lnTo>
                  <a:lnTo>
                    <a:pt x="168962" y="5789"/>
                  </a:lnTo>
                  <a:lnTo>
                    <a:pt x="219227" y="0"/>
                  </a:lnTo>
                  <a:lnTo>
                    <a:pt x="2894876" y="0"/>
                  </a:lnTo>
                  <a:lnTo>
                    <a:pt x="2945140" y="5789"/>
                  </a:lnTo>
                  <a:lnTo>
                    <a:pt x="2991281" y="22281"/>
                  </a:lnTo>
                  <a:lnTo>
                    <a:pt x="3031983" y="48158"/>
                  </a:lnTo>
                  <a:lnTo>
                    <a:pt x="3065931" y="82107"/>
                  </a:lnTo>
                  <a:lnTo>
                    <a:pt x="3091809" y="122809"/>
                  </a:lnTo>
                  <a:lnTo>
                    <a:pt x="3108301" y="168950"/>
                  </a:lnTo>
                  <a:lnTo>
                    <a:pt x="3114090" y="219214"/>
                  </a:lnTo>
                  <a:lnTo>
                    <a:pt x="3114090" y="2228799"/>
                  </a:lnTo>
                  <a:lnTo>
                    <a:pt x="3108301" y="2279063"/>
                  </a:lnTo>
                  <a:lnTo>
                    <a:pt x="3091809" y="2325204"/>
                  </a:lnTo>
                  <a:lnTo>
                    <a:pt x="3065931" y="2365906"/>
                  </a:lnTo>
                  <a:lnTo>
                    <a:pt x="3031983" y="2399854"/>
                  </a:lnTo>
                  <a:lnTo>
                    <a:pt x="2991281" y="2425732"/>
                  </a:lnTo>
                  <a:lnTo>
                    <a:pt x="2945140" y="2442224"/>
                  </a:lnTo>
                  <a:lnTo>
                    <a:pt x="2894876" y="24480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11420" y="1769497"/>
              <a:ext cx="3114675" cy="2448560"/>
            </a:xfrm>
            <a:custGeom>
              <a:avLst/>
              <a:gdLst/>
              <a:ahLst/>
              <a:cxnLst/>
              <a:rect l="l" t="t" r="r" b="b"/>
              <a:pathLst>
                <a:path w="3114675" h="2448560">
                  <a:moveTo>
                    <a:pt x="2894876" y="2448013"/>
                  </a:moveTo>
                  <a:lnTo>
                    <a:pt x="219227" y="2448013"/>
                  </a:lnTo>
                  <a:lnTo>
                    <a:pt x="168962" y="2442224"/>
                  </a:lnTo>
                  <a:lnTo>
                    <a:pt x="122819" y="2425732"/>
                  </a:lnTo>
                  <a:lnTo>
                    <a:pt x="82114" y="2399854"/>
                  </a:lnTo>
                  <a:lnTo>
                    <a:pt x="48163" y="2365906"/>
                  </a:lnTo>
                  <a:lnTo>
                    <a:pt x="22283" y="2325204"/>
                  </a:lnTo>
                  <a:lnTo>
                    <a:pt x="5790" y="2279063"/>
                  </a:lnTo>
                  <a:lnTo>
                    <a:pt x="0" y="2228799"/>
                  </a:lnTo>
                  <a:lnTo>
                    <a:pt x="0" y="219214"/>
                  </a:lnTo>
                  <a:lnTo>
                    <a:pt x="5790" y="168950"/>
                  </a:lnTo>
                  <a:lnTo>
                    <a:pt x="22283" y="122809"/>
                  </a:lnTo>
                  <a:lnTo>
                    <a:pt x="48163" y="82107"/>
                  </a:lnTo>
                  <a:lnTo>
                    <a:pt x="82114" y="48158"/>
                  </a:lnTo>
                  <a:lnTo>
                    <a:pt x="122819" y="22281"/>
                  </a:lnTo>
                  <a:lnTo>
                    <a:pt x="168962" y="5789"/>
                  </a:lnTo>
                  <a:lnTo>
                    <a:pt x="219227" y="0"/>
                  </a:lnTo>
                  <a:lnTo>
                    <a:pt x="2894876" y="0"/>
                  </a:lnTo>
                  <a:lnTo>
                    <a:pt x="2945140" y="5789"/>
                  </a:lnTo>
                  <a:lnTo>
                    <a:pt x="2991281" y="22281"/>
                  </a:lnTo>
                  <a:lnTo>
                    <a:pt x="3031983" y="48158"/>
                  </a:lnTo>
                  <a:lnTo>
                    <a:pt x="3065931" y="82107"/>
                  </a:lnTo>
                  <a:lnTo>
                    <a:pt x="3091809" y="122809"/>
                  </a:lnTo>
                  <a:lnTo>
                    <a:pt x="3108301" y="168950"/>
                  </a:lnTo>
                  <a:lnTo>
                    <a:pt x="3114090" y="219214"/>
                  </a:lnTo>
                  <a:lnTo>
                    <a:pt x="3114090" y="2228799"/>
                  </a:lnTo>
                  <a:lnTo>
                    <a:pt x="3108301" y="2279063"/>
                  </a:lnTo>
                  <a:lnTo>
                    <a:pt x="3091809" y="2325204"/>
                  </a:lnTo>
                  <a:lnTo>
                    <a:pt x="3065931" y="2365906"/>
                  </a:lnTo>
                  <a:lnTo>
                    <a:pt x="3031983" y="2399854"/>
                  </a:lnTo>
                  <a:lnTo>
                    <a:pt x="2991281" y="2425732"/>
                  </a:lnTo>
                  <a:lnTo>
                    <a:pt x="2945140" y="2442224"/>
                  </a:lnTo>
                  <a:lnTo>
                    <a:pt x="2894876" y="24480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0004" y="4794594"/>
              <a:ext cx="3114675" cy="2463800"/>
            </a:xfrm>
            <a:custGeom>
              <a:avLst/>
              <a:gdLst/>
              <a:ahLst/>
              <a:cxnLst/>
              <a:rect l="l" t="t" r="r" b="b"/>
              <a:pathLst>
                <a:path w="3114675" h="2463800">
                  <a:moveTo>
                    <a:pt x="2894164" y="2463673"/>
                  </a:moveTo>
                  <a:lnTo>
                    <a:pt x="219913" y="2463673"/>
                  </a:lnTo>
                  <a:lnTo>
                    <a:pt x="175590" y="2459204"/>
                  </a:lnTo>
                  <a:lnTo>
                    <a:pt x="134309" y="2446390"/>
                  </a:lnTo>
                  <a:lnTo>
                    <a:pt x="96954" y="2426114"/>
                  </a:lnTo>
                  <a:lnTo>
                    <a:pt x="64408" y="2399260"/>
                  </a:lnTo>
                  <a:lnTo>
                    <a:pt x="37555" y="2366713"/>
                  </a:lnTo>
                  <a:lnTo>
                    <a:pt x="17280" y="2329357"/>
                  </a:lnTo>
                  <a:lnTo>
                    <a:pt x="4467" y="2288078"/>
                  </a:lnTo>
                  <a:lnTo>
                    <a:pt x="0" y="2243759"/>
                  </a:lnTo>
                  <a:lnTo>
                    <a:pt x="0" y="219913"/>
                  </a:lnTo>
                  <a:lnTo>
                    <a:pt x="4467" y="175594"/>
                  </a:lnTo>
                  <a:lnTo>
                    <a:pt x="17280" y="134315"/>
                  </a:lnTo>
                  <a:lnTo>
                    <a:pt x="37555" y="96959"/>
                  </a:lnTo>
                  <a:lnTo>
                    <a:pt x="64408" y="64412"/>
                  </a:lnTo>
                  <a:lnTo>
                    <a:pt x="96954" y="37558"/>
                  </a:lnTo>
                  <a:lnTo>
                    <a:pt x="134309" y="17282"/>
                  </a:lnTo>
                  <a:lnTo>
                    <a:pt x="175590" y="4468"/>
                  </a:lnTo>
                  <a:lnTo>
                    <a:pt x="219913" y="0"/>
                  </a:lnTo>
                  <a:lnTo>
                    <a:pt x="2894164" y="0"/>
                  </a:lnTo>
                  <a:lnTo>
                    <a:pt x="2938483" y="4468"/>
                  </a:lnTo>
                  <a:lnTo>
                    <a:pt x="2979763" y="17282"/>
                  </a:lnTo>
                  <a:lnTo>
                    <a:pt x="3017118" y="37558"/>
                  </a:lnTo>
                  <a:lnTo>
                    <a:pt x="3049665" y="64412"/>
                  </a:lnTo>
                  <a:lnTo>
                    <a:pt x="3076519" y="96959"/>
                  </a:lnTo>
                  <a:lnTo>
                    <a:pt x="3096795" y="134315"/>
                  </a:lnTo>
                  <a:lnTo>
                    <a:pt x="3109610" y="175594"/>
                  </a:lnTo>
                  <a:lnTo>
                    <a:pt x="3114078" y="219913"/>
                  </a:lnTo>
                  <a:lnTo>
                    <a:pt x="3114078" y="2243759"/>
                  </a:lnTo>
                  <a:lnTo>
                    <a:pt x="3109610" y="2288078"/>
                  </a:lnTo>
                  <a:lnTo>
                    <a:pt x="3096795" y="2329357"/>
                  </a:lnTo>
                  <a:lnTo>
                    <a:pt x="3076519" y="2366713"/>
                  </a:lnTo>
                  <a:lnTo>
                    <a:pt x="3049665" y="2399260"/>
                  </a:lnTo>
                  <a:lnTo>
                    <a:pt x="3017118" y="2426114"/>
                  </a:lnTo>
                  <a:lnTo>
                    <a:pt x="2979763" y="2446390"/>
                  </a:lnTo>
                  <a:lnTo>
                    <a:pt x="2938483" y="2459204"/>
                  </a:lnTo>
                  <a:lnTo>
                    <a:pt x="2894164" y="24636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14817" y="1519313"/>
              <a:ext cx="4359910" cy="3458210"/>
            </a:xfrm>
            <a:custGeom>
              <a:avLst/>
              <a:gdLst/>
              <a:ahLst/>
              <a:cxnLst/>
              <a:rect l="l" t="t" r="r" b="b"/>
              <a:pathLst>
                <a:path w="4359909" h="3458210">
                  <a:moveTo>
                    <a:pt x="766089" y="266382"/>
                  </a:moveTo>
                  <a:lnTo>
                    <a:pt x="760133" y="222123"/>
                  </a:lnTo>
                  <a:lnTo>
                    <a:pt x="743356" y="182346"/>
                  </a:lnTo>
                  <a:lnTo>
                    <a:pt x="717308" y="148640"/>
                  </a:lnTo>
                  <a:lnTo>
                    <a:pt x="683615" y="122605"/>
                  </a:lnTo>
                  <a:lnTo>
                    <a:pt x="643839" y="105829"/>
                  </a:lnTo>
                  <a:lnTo>
                    <a:pt x="599579" y="99872"/>
                  </a:lnTo>
                  <a:lnTo>
                    <a:pt x="591947" y="100063"/>
                  </a:lnTo>
                  <a:lnTo>
                    <a:pt x="584415" y="100596"/>
                  </a:lnTo>
                  <a:lnTo>
                    <a:pt x="576999" y="101473"/>
                  </a:lnTo>
                  <a:lnTo>
                    <a:pt x="569671" y="102654"/>
                  </a:lnTo>
                  <a:lnTo>
                    <a:pt x="539076" y="68084"/>
                  </a:lnTo>
                  <a:lnTo>
                    <a:pt x="502666" y="39636"/>
                  </a:lnTo>
                  <a:lnTo>
                    <a:pt x="461302" y="18211"/>
                  </a:lnTo>
                  <a:lnTo>
                    <a:pt x="415886" y="4711"/>
                  </a:lnTo>
                  <a:lnTo>
                    <a:pt x="367334" y="0"/>
                  </a:lnTo>
                  <a:lnTo>
                    <a:pt x="319481" y="4572"/>
                  </a:lnTo>
                  <a:lnTo>
                    <a:pt x="274675" y="17703"/>
                  </a:lnTo>
                  <a:lnTo>
                    <a:pt x="233781" y="38531"/>
                  </a:lnTo>
                  <a:lnTo>
                    <a:pt x="197650" y="66217"/>
                  </a:lnTo>
                  <a:lnTo>
                    <a:pt x="167144" y="99872"/>
                  </a:lnTo>
                  <a:lnTo>
                    <a:pt x="122237" y="105829"/>
                  </a:lnTo>
                  <a:lnTo>
                    <a:pt x="82461" y="122605"/>
                  </a:lnTo>
                  <a:lnTo>
                    <a:pt x="48768" y="148640"/>
                  </a:lnTo>
                  <a:lnTo>
                    <a:pt x="22733" y="182346"/>
                  </a:lnTo>
                  <a:lnTo>
                    <a:pt x="5943" y="222123"/>
                  </a:lnTo>
                  <a:lnTo>
                    <a:pt x="0" y="266382"/>
                  </a:lnTo>
                  <a:lnTo>
                    <a:pt x="5943" y="310616"/>
                  </a:lnTo>
                  <a:lnTo>
                    <a:pt x="22733" y="350367"/>
                  </a:lnTo>
                  <a:lnTo>
                    <a:pt x="48768" y="384048"/>
                  </a:lnTo>
                  <a:lnTo>
                    <a:pt x="82461" y="410083"/>
                  </a:lnTo>
                  <a:lnTo>
                    <a:pt x="122237" y="426859"/>
                  </a:lnTo>
                  <a:lnTo>
                    <a:pt x="166509" y="432803"/>
                  </a:lnTo>
                  <a:lnTo>
                    <a:pt x="599579" y="432803"/>
                  </a:lnTo>
                  <a:lnTo>
                    <a:pt x="643839" y="426859"/>
                  </a:lnTo>
                  <a:lnTo>
                    <a:pt x="683615" y="410083"/>
                  </a:lnTo>
                  <a:lnTo>
                    <a:pt x="717308" y="384048"/>
                  </a:lnTo>
                  <a:lnTo>
                    <a:pt x="743356" y="350367"/>
                  </a:lnTo>
                  <a:lnTo>
                    <a:pt x="760133" y="310616"/>
                  </a:lnTo>
                  <a:lnTo>
                    <a:pt x="766089" y="266382"/>
                  </a:lnTo>
                  <a:close/>
                </a:path>
                <a:path w="4359909" h="3458210">
                  <a:moveTo>
                    <a:pt x="806361" y="3291484"/>
                  </a:moveTo>
                  <a:lnTo>
                    <a:pt x="800404" y="3247212"/>
                  </a:lnTo>
                  <a:lnTo>
                    <a:pt x="783628" y="3207435"/>
                  </a:lnTo>
                  <a:lnTo>
                    <a:pt x="757593" y="3173742"/>
                  </a:lnTo>
                  <a:lnTo>
                    <a:pt x="723887" y="3147707"/>
                  </a:lnTo>
                  <a:lnTo>
                    <a:pt x="684110" y="3130918"/>
                  </a:lnTo>
                  <a:lnTo>
                    <a:pt x="639851" y="3124974"/>
                  </a:lnTo>
                  <a:lnTo>
                    <a:pt x="632218" y="3125152"/>
                  </a:lnTo>
                  <a:lnTo>
                    <a:pt x="624687" y="3125686"/>
                  </a:lnTo>
                  <a:lnTo>
                    <a:pt x="617270" y="3126562"/>
                  </a:lnTo>
                  <a:lnTo>
                    <a:pt x="609942" y="3127756"/>
                  </a:lnTo>
                  <a:lnTo>
                    <a:pt x="579348" y="3093174"/>
                  </a:lnTo>
                  <a:lnTo>
                    <a:pt x="542937" y="3064738"/>
                  </a:lnTo>
                  <a:lnTo>
                    <a:pt x="501573" y="3043313"/>
                  </a:lnTo>
                  <a:lnTo>
                    <a:pt x="456171" y="3029801"/>
                  </a:lnTo>
                  <a:lnTo>
                    <a:pt x="407606" y="3025102"/>
                  </a:lnTo>
                  <a:lnTo>
                    <a:pt x="359752" y="3029661"/>
                  </a:lnTo>
                  <a:lnTo>
                    <a:pt x="314947" y="3042793"/>
                  </a:lnTo>
                  <a:lnTo>
                    <a:pt x="274053" y="3063633"/>
                  </a:lnTo>
                  <a:lnTo>
                    <a:pt x="237934" y="3091307"/>
                  </a:lnTo>
                  <a:lnTo>
                    <a:pt x="207416" y="3124974"/>
                  </a:lnTo>
                  <a:lnTo>
                    <a:pt x="162509" y="3130918"/>
                  </a:lnTo>
                  <a:lnTo>
                    <a:pt x="122732" y="3147707"/>
                  </a:lnTo>
                  <a:lnTo>
                    <a:pt x="89039" y="3173742"/>
                  </a:lnTo>
                  <a:lnTo>
                    <a:pt x="63004" y="3207435"/>
                  </a:lnTo>
                  <a:lnTo>
                    <a:pt x="46215" y="3247212"/>
                  </a:lnTo>
                  <a:lnTo>
                    <a:pt x="40271" y="3291484"/>
                  </a:lnTo>
                  <a:lnTo>
                    <a:pt x="46215" y="3335705"/>
                  </a:lnTo>
                  <a:lnTo>
                    <a:pt x="63004" y="3375456"/>
                  </a:lnTo>
                  <a:lnTo>
                    <a:pt x="89039" y="3409137"/>
                  </a:lnTo>
                  <a:lnTo>
                    <a:pt x="122732" y="3435172"/>
                  </a:lnTo>
                  <a:lnTo>
                    <a:pt x="162509" y="3451949"/>
                  </a:lnTo>
                  <a:lnTo>
                    <a:pt x="206781" y="3457905"/>
                  </a:lnTo>
                  <a:lnTo>
                    <a:pt x="639851" y="3457905"/>
                  </a:lnTo>
                  <a:lnTo>
                    <a:pt x="684110" y="3451949"/>
                  </a:lnTo>
                  <a:lnTo>
                    <a:pt x="723887" y="3435172"/>
                  </a:lnTo>
                  <a:lnTo>
                    <a:pt x="757593" y="3409137"/>
                  </a:lnTo>
                  <a:lnTo>
                    <a:pt x="783628" y="3375456"/>
                  </a:lnTo>
                  <a:lnTo>
                    <a:pt x="800404" y="3335705"/>
                  </a:lnTo>
                  <a:lnTo>
                    <a:pt x="806361" y="3291484"/>
                  </a:lnTo>
                  <a:close/>
                </a:path>
                <a:path w="4359909" h="3458210">
                  <a:moveTo>
                    <a:pt x="4359770" y="266382"/>
                  </a:moveTo>
                  <a:lnTo>
                    <a:pt x="4353826" y="222123"/>
                  </a:lnTo>
                  <a:lnTo>
                    <a:pt x="4337037" y="182346"/>
                  </a:lnTo>
                  <a:lnTo>
                    <a:pt x="4311002" y="148640"/>
                  </a:lnTo>
                  <a:lnTo>
                    <a:pt x="4277296" y="122605"/>
                  </a:lnTo>
                  <a:lnTo>
                    <a:pt x="4237520" y="105829"/>
                  </a:lnTo>
                  <a:lnTo>
                    <a:pt x="4193260" y="99872"/>
                  </a:lnTo>
                  <a:lnTo>
                    <a:pt x="4185628" y="100063"/>
                  </a:lnTo>
                  <a:lnTo>
                    <a:pt x="4178109" y="100596"/>
                  </a:lnTo>
                  <a:lnTo>
                    <a:pt x="4170680" y="101460"/>
                  </a:lnTo>
                  <a:lnTo>
                    <a:pt x="4163352" y="102654"/>
                  </a:lnTo>
                  <a:lnTo>
                    <a:pt x="4132770" y="68084"/>
                  </a:lnTo>
                  <a:lnTo>
                    <a:pt x="4096347" y="39636"/>
                  </a:lnTo>
                  <a:lnTo>
                    <a:pt x="4054983" y="18211"/>
                  </a:lnTo>
                  <a:lnTo>
                    <a:pt x="4009580" y="4699"/>
                  </a:lnTo>
                  <a:lnTo>
                    <a:pt x="3961015" y="0"/>
                  </a:lnTo>
                  <a:lnTo>
                    <a:pt x="3913162" y="4572"/>
                  </a:lnTo>
                  <a:lnTo>
                    <a:pt x="3868369" y="17703"/>
                  </a:lnTo>
                  <a:lnTo>
                    <a:pt x="3827475" y="38531"/>
                  </a:lnTo>
                  <a:lnTo>
                    <a:pt x="3791343" y="66217"/>
                  </a:lnTo>
                  <a:lnTo>
                    <a:pt x="3760825" y="99872"/>
                  </a:lnTo>
                  <a:lnTo>
                    <a:pt x="3715931" y="105829"/>
                  </a:lnTo>
                  <a:lnTo>
                    <a:pt x="3676154" y="122605"/>
                  </a:lnTo>
                  <a:lnTo>
                    <a:pt x="3642449" y="148640"/>
                  </a:lnTo>
                  <a:lnTo>
                    <a:pt x="3616414" y="182346"/>
                  </a:lnTo>
                  <a:lnTo>
                    <a:pt x="3599624" y="222123"/>
                  </a:lnTo>
                  <a:lnTo>
                    <a:pt x="3593681" y="266382"/>
                  </a:lnTo>
                  <a:lnTo>
                    <a:pt x="3599624" y="310616"/>
                  </a:lnTo>
                  <a:lnTo>
                    <a:pt x="3616414" y="350367"/>
                  </a:lnTo>
                  <a:lnTo>
                    <a:pt x="3642449" y="384048"/>
                  </a:lnTo>
                  <a:lnTo>
                    <a:pt x="3676154" y="410070"/>
                  </a:lnTo>
                  <a:lnTo>
                    <a:pt x="3715931" y="426859"/>
                  </a:lnTo>
                  <a:lnTo>
                    <a:pt x="3760190" y="432803"/>
                  </a:lnTo>
                  <a:lnTo>
                    <a:pt x="4193260" y="432803"/>
                  </a:lnTo>
                  <a:lnTo>
                    <a:pt x="4237520" y="426859"/>
                  </a:lnTo>
                  <a:lnTo>
                    <a:pt x="4277296" y="410070"/>
                  </a:lnTo>
                  <a:lnTo>
                    <a:pt x="4311002" y="384048"/>
                  </a:lnTo>
                  <a:lnTo>
                    <a:pt x="4337037" y="350367"/>
                  </a:lnTo>
                  <a:lnTo>
                    <a:pt x="4353826" y="310616"/>
                  </a:lnTo>
                  <a:lnTo>
                    <a:pt x="4359770" y="266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3041" y="2673644"/>
            <a:ext cx="47021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InHive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has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developed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its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own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unique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proven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methodology 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Networks</a:t>
            </a:r>
            <a:r>
              <a:rPr sz="1400" spc="-2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Assessment</a:t>
            </a:r>
            <a:r>
              <a:rPr sz="1400" spc="-2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Matrix</a:t>
            </a:r>
            <a:r>
              <a:rPr sz="1400" spc="-2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to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help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strengthen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build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sustainable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networks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using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the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following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approach.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69286" y="521932"/>
            <a:ext cx="550608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100"/>
              </a:spcBef>
            </a:pPr>
            <a:r>
              <a:rPr sz="4300" spc="-35" dirty="0"/>
              <a:t>Our</a:t>
            </a:r>
            <a:r>
              <a:rPr sz="4300" spc="-250" dirty="0"/>
              <a:t> </a:t>
            </a:r>
            <a:r>
              <a:rPr sz="4300" spc="-75" dirty="0"/>
              <a:t>Unique</a:t>
            </a:r>
            <a:r>
              <a:rPr sz="4300" spc="-365" dirty="0"/>
              <a:t> </a:t>
            </a:r>
            <a:r>
              <a:rPr sz="4300" spc="-95" dirty="0"/>
              <a:t>Approach </a:t>
            </a:r>
            <a:r>
              <a:rPr sz="4300" spc="-35" dirty="0"/>
              <a:t>and</a:t>
            </a:r>
            <a:r>
              <a:rPr sz="4300" spc="-250" dirty="0"/>
              <a:t> </a:t>
            </a:r>
            <a:r>
              <a:rPr sz="4300" spc="-10" dirty="0"/>
              <a:t>Methodology</a:t>
            </a:r>
            <a:endParaRPr sz="4300"/>
          </a:p>
        </p:txBody>
      </p:sp>
      <p:sp>
        <p:nvSpPr>
          <p:cNvPr id="14" name="object 14"/>
          <p:cNvSpPr txBox="1"/>
          <p:nvPr/>
        </p:nvSpPr>
        <p:spPr>
          <a:xfrm>
            <a:off x="10778715" y="2133279"/>
            <a:ext cx="2432685" cy="161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DMSans18pt-ExtraBold"/>
                <a:cs typeface="DMSans18pt-ExtraBold"/>
              </a:rPr>
              <a:t>Network</a:t>
            </a:r>
            <a:r>
              <a:rPr sz="1800" b="1" spc="-45" dirty="0">
                <a:solidFill>
                  <a:srgbClr val="FFFFFF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DMSans18pt-ExtraBold"/>
                <a:cs typeface="DMSans18pt-ExtraBold"/>
              </a:rPr>
              <a:t>ACTIVITIES</a:t>
            </a:r>
            <a:endParaRPr sz="1800">
              <a:latin typeface="DMSans18pt-ExtraBold"/>
              <a:cs typeface="DMSans18pt-ExtraBold"/>
            </a:endParaRPr>
          </a:p>
          <a:p>
            <a:pPr marL="238125" marR="5080">
              <a:lnSpc>
                <a:spcPct val="103299"/>
              </a:lnSpc>
              <a:spcBef>
                <a:spcPts val="1605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Boost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engagement</a:t>
            </a:r>
            <a:r>
              <a:rPr sz="1100" b="1" spc="12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100" spc="114" dirty="0">
                <a:solidFill>
                  <a:srgbClr val="FFFFFF"/>
                </a:solidFill>
                <a:latin typeface="DMSans18pt-Light"/>
                <a:cs typeface="DMSans18pt-Light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diverse offerings</a:t>
            </a:r>
            <a:endParaRPr sz="1100">
              <a:latin typeface="DMSans18pt-Light"/>
              <a:cs typeface="DMSans18pt-Light"/>
            </a:endParaRPr>
          </a:p>
          <a:p>
            <a:pPr marL="238125" marR="280035">
              <a:lnSpc>
                <a:spcPct val="152500"/>
              </a:lnSpc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Build</a:t>
            </a:r>
            <a:r>
              <a:rPr sz="1100" spc="10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community</a:t>
            </a:r>
            <a:r>
              <a:rPr sz="1100" b="1" spc="10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&amp;</a:t>
            </a:r>
            <a:r>
              <a:rPr sz="1100" spc="49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trust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Foster</a:t>
            </a:r>
            <a:r>
              <a:rPr sz="1100" spc="6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learning</a:t>
            </a:r>
            <a:r>
              <a:rPr sz="1100" spc="8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&amp;</a:t>
            </a:r>
            <a:r>
              <a:rPr sz="1100" spc="45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exchange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Spark</a:t>
            </a:r>
            <a:r>
              <a:rPr sz="1100" spc="1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collective</a:t>
            </a:r>
            <a:r>
              <a:rPr sz="1100" spc="1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action</a:t>
            </a:r>
            <a:endParaRPr sz="1100">
              <a:latin typeface="DM Sans 18pt 18pt"/>
              <a:cs typeface="DM Sans 18pt 18p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4769" y="2119649"/>
            <a:ext cx="2583180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DMSans18pt-ExtraBold"/>
                <a:cs typeface="DMSans18pt-ExtraBold"/>
              </a:rPr>
              <a:t>Network</a:t>
            </a:r>
            <a:r>
              <a:rPr sz="1800" b="1" spc="-55" dirty="0">
                <a:solidFill>
                  <a:srgbClr val="FFFFFF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DMSans18pt-ExtraBold"/>
                <a:cs typeface="DMSans18pt-ExtraBold"/>
              </a:rPr>
              <a:t>DESIGN</a:t>
            </a:r>
            <a:endParaRPr sz="1800">
              <a:latin typeface="DMSans18pt-ExtraBold"/>
              <a:cs typeface="DMSans18pt-ExtraBold"/>
            </a:endParaRPr>
          </a:p>
          <a:p>
            <a:pPr marL="159385">
              <a:lnSpc>
                <a:spcPct val="100000"/>
              </a:lnSpc>
              <a:spcBef>
                <a:spcPts val="1705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Establish</a:t>
            </a:r>
            <a:r>
              <a:rPr sz="1100" spc="15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network</a:t>
            </a:r>
            <a:r>
              <a:rPr sz="1100" spc="17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roles</a:t>
            </a:r>
            <a:endParaRPr sz="1100">
              <a:latin typeface="DM Sans 18pt 18pt"/>
              <a:cs typeface="DM Sans 18pt 18pt"/>
            </a:endParaRPr>
          </a:p>
          <a:p>
            <a:pPr marL="159385">
              <a:lnSpc>
                <a:spcPct val="100000"/>
              </a:lnSpc>
              <a:spcBef>
                <a:spcPts val="775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Adopt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participatory</a:t>
            </a:r>
            <a:r>
              <a:rPr sz="1100" spc="114" dirty="0">
                <a:solidFill>
                  <a:srgbClr val="FFFFFF"/>
                </a:solidFill>
                <a:latin typeface="DMSans18pt-Light"/>
                <a:cs typeface="DMSans18pt-Light"/>
              </a:rPr>
              <a:t> 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decision</a:t>
            </a:r>
            <a:endParaRPr sz="1100">
              <a:latin typeface="DM Sans 18pt 18pt"/>
              <a:cs typeface="DM Sans 18pt 18pt"/>
            </a:endParaRPr>
          </a:p>
          <a:p>
            <a:pPr marL="159385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structures</a:t>
            </a:r>
            <a:endParaRPr sz="1100">
              <a:latin typeface="DMSans18pt-Light"/>
              <a:cs typeface="DMSans18pt-Light"/>
            </a:endParaRPr>
          </a:p>
          <a:p>
            <a:pPr marL="159385" marR="5080">
              <a:lnSpc>
                <a:spcPct val="158700"/>
              </a:lnSpc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Set</a:t>
            </a:r>
            <a:r>
              <a:rPr sz="1100" spc="7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up</a:t>
            </a:r>
            <a:r>
              <a:rPr sz="1100" spc="8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technology</a:t>
            </a:r>
            <a:r>
              <a:rPr sz="1100" b="1" spc="9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&amp;</a:t>
            </a:r>
            <a:r>
              <a:rPr sz="1100" spc="46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infrastructure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Determine</a:t>
            </a:r>
            <a:r>
              <a:rPr sz="1100" spc="114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resource</a:t>
            </a:r>
            <a:r>
              <a:rPr sz="1100" spc="114" dirty="0">
                <a:solidFill>
                  <a:srgbClr val="FFFFFF"/>
                </a:solidFill>
                <a:latin typeface="DMSans18pt-Light"/>
                <a:cs typeface="DMSans18pt-Light"/>
              </a:rPr>
              <a:t> 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budgets</a:t>
            </a:r>
            <a:endParaRPr sz="1100">
              <a:latin typeface="DM Sans 18pt 18pt"/>
              <a:cs typeface="DM Sans 18pt 18p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3736" y="5214517"/>
            <a:ext cx="247396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DMSans18pt-ExtraBold"/>
                <a:cs typeface="DMSans18pt-ExtraBold"/>
              </a:rPr>
              <a:t>Network</a:t>
            </a:r>
            <a:r>
              <a:rPr sz="1800" b="1" spc="-65" dirty="0">
                <a:solidFill>
                  <a:srgbClr val="FFFFFF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DMSans18pt-ExtraBold"/>
                <a:cs typeface="DMSans18pt-ExtraBold"/>
              </a:rPr>
              <a:t>STRUCTURES</a:t>
            </a:r>
            <a:endParaRPr sz="1800">
              <a:latin typeface="DMSans18pt-ExtraBold"/>
              <a:cs typeface="DMSans18pt-ExtraBold"/>
            </a:endParaRPr>
          </a:p>
          <a:p>
            <a:pPr marL="71755">
              <a:lnSpc>
                <a:spcPct val="100000"/>
              </a:lnSpc>
              <a:spcBef>
                <a:spcPts val="1980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Establish</a:t>
            </a:r>
            <a:r>
              <a:rPr sz="1100" spc="18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network</a:t>
            </a:r>
            <a:r>
              <a:rPr sz="1100" spc="18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roles</a:t>
            </a:r>
            <a:endParaRPr sz="1100">
              <a:latin typeface="DM Sans 18pt 18pt"/>
              <a:cs typeface="DM Sans 18pt 18pt"/>
            </a:endParaRPr>
          </a:p>
          <a:p>
            <a:pPr marL="71755">
              <a:lnSpc>
                <a:spcPct val="100000"/>
              </a:lnSpc>
              <a:spcBef>
                <a:spcPts val="690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Adopt</a:t>
            </a:r>
            <a:r>
              <a:rPr sz="1100" spc="204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participatory</a:t>
            </a:r>
            <a:r>
              <a:rPr sz="1100" spc="204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decision</a:t>
            </a:r>
            <a:endParaRPr sz="1100">
              <a:latin typeface="DM Sans 18pt 18pt"/>
              <a:cs typeface="DM Sans 18pt 18pt"/>
            </a:endParaRPr>
          </a:p>
          <a:p>
            <a:pPr marL="71755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structures</a:t>
            </a:r>
            <a:endParaRPr sz="1100">
              <a:latin typeface="DMSans18pt-Light"/>
              <a:cs typeface="DMSans18pt-Light"/>
            </a:endParaRPr>
          </a:p>
          <a:p>
            <a:pPr marL="71755" marR="5080">
              <a:lnSpc>
                <a:spcPct val="152500"/>
              </a:lnSpc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Set</a:t>
            </a:r>
            <a:r>
              <a:rPr sz="1100" spc="10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up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technology</a:t>
            </a:r>
            <a:r>
              <a:rPr sz="1100" b="1" spc="15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&amp;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infrastructure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Determine</a:t>
            </a:r>
            <a:r>
              <a:rPr sz="1100" spc="20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resource</a:t>
            </a:r>
            <a:r>
              <a:rPr sz="1100" spc="204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budgets</a:t>
            </a:r>
            <a:endParaRPr sz="1100">
              <a:latin typeface="DMSans18pt-Light"/>
              <a:cs typeface="DMSans18pt-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547" y="2239391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14" y="7226"/>
                </a:moveTo>
                <a:lnTo>
                  <a:pt x="1070889" y="4076"/>
                </a:lnTo>
                <a:lnTo>
                  <a:pt x="1048829" y="2946"/>
                </a:lnTo>
                <a:lnTo>
                  <a:pt x="1000099" y="2933"/>
                </a:lnTo>
                <a:lnTo>
                  <a:pt x="1008240" y="3975"/>
                </a:lnTo>
                <a:lnTo>
                  <a:pt x="1015060" y="4660"/>
                </a:lnTo>
                <a:lnTo>
                  <a:pt x="1021156" y="4978"/>
                </a:lnTo>
                <a:lnTo>
                  <a:pt x="1027112" y="4940"/>
                </a:lnTo>
                <a:lnTo>
                  <a:pt x="1037336" y="4356"/>
                </a:lnTo>
                <a:lnTo>
                  <a:pt x="1029385" y="9258"/>
                </a:lnTo>
                <a:lnTo>
                  <a:pt x="1038237" y="8750"/>
                </a:lnTo>
                <a:lnTo>
                  <a:pt x="1091514" y="7226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57"/>
                </a:lnTo>
                <a:lnTo>
                  <a:pt x="1419694" y="2095"/>
                </a:lnTo>
                <a:lnTo>
                  <a:pt x="1433080" y="1511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25" y="12992"/>
                </a:moveTo>
                <a:lnTo>
                  <a:pt x="1444498" y="12788"/>
                </a:lnTo>
                <a:lnTo>
                  <a:pt x="1441970" y="12661"/>
                </a:lnTo>
                <a:lnTo>
                  <a:pt x="1439456" y="12598"/>
                </a:lnTo>
                <a:lnTo>
                  <a:pt x="1444510" y="12839"/>
                </a:lnTo>
                <a:lnTo>
                  <a:pt x="1447025" y="12992"/>
                </a:lnTo>
                <a:close/>
              </a:path>
              <a:path w="2865754" h="128905">
                <a:moveTo>
                  <a:pt x="1545831" y="53073"/>
                </a:moveTo>
                <a:lnTo>
                  <a:pt x="1545361" y="53187"/>
                </a:lnTo>
                <a:lnTo>
                  <a:pt x="1545831" y="53073"/>
                </a:lnTo>
                <a:close/>
              </a:path>
              <a:path w="2865754" h="128905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5">
                <a:moveTo>
                  <a:pt x="1753400" y="2184"/>
                </a:moveTo>
                <a:lnTo>
                  <a:pt x="1730286" y="1231"/>
                </a:lnTo>
                <a:lnTo>
                  <a:pt x="1708048" y="1257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5">
                <a:moveTo>
                  <a:pt x="1769618" y="17894"/>
                </a:moveTo>
                <a:lnTo>
                  <a:pt x="1766531" y="16624"/>
                </a:lnTo>
                <a:lnTo>
                  <a:pt x="1759381" y="17894"/>
                </a:lnTo>
                <a:lnTo>
                  <a:pt x="1769618" y="17894"/>
                </a:lnTo>
                <a:close/>
              </a:path>
              <a:path w="2865754" h="128905">
                <a:moveTo>
                  <a:pt x="2151151" y="59512"/>
                </a:moveTo>
                <a:lnTo>
                  <a:pt x="2097100" y="59512"/>
                </a:lnTo>
                <a:lnTo>
                  <a:pt x="2110549" y="59677"/>
                </a:lnTo>
                <a:lnTo>
                  <a:pt x="2151151" y="59512"/>
                </a:lnTo>
                <a:close/>
              </a:path>
              <a:path w="2865754" h="128905">
                <a:moveTo>
                  <a:pt x="2162467" y="59512"/>
                </a:moveTo>
                <a:lnTo>
                  <a:pt x="2154923" y="59499"/>
                </a:lnTo>
                <a:lnTo>
                  <a:pt x="2151151" y="59512"/>
                </a:lnTo>
                <a:lnTo>
                  <a:pt x="2162467" y="59512"/>
                </a:lnTo>
                <a:close/>
              </a:path>
              <a:path w="2865754" h="128905">
                <a:moveTo>
                  <a:pt x="2222169" y="22872"/>
                </a:moveTo>
                <a:lnTo>
                  <a:pt x="2185403" y="21818"/>
                </a:lnTo>
                <a:lnTo>
                  <a:pt x="2162543" y="20904"/>
                </a:lnTo>
                <a:lnTo>
                  <a:pt x="2151329" y="20840"/>
                </a:lnTo>
                <a:lnTo>
                  <a:pt x="2140572" y="20472"/>
                </a:lnTo>
                <a:lnTo>
                  <a:pt x="2122589" y="17945"/>
                </a:lnTo>
                <a:lnTo>
                  <a:pt x="2113711" y="17322"/>
                </a:lnTo>
                <a:lnTo>
                  <a:pt x="2084311" y="16395"/>
                </a:lnTo>
                <a:lnTo>
                  <a:pt x="2073440" y="16662"/>
                </a:lnTo>
                <a:lnTo>
                  <a:pt x="2062873" y="17526"/>
                </a:lnTo>
                <a:lnTo>
                  <a:pt x="2052624" y="18986"/>
                </a:lnTo>
                <a:lnTo>
                  <a:pt x="2057196" y="20929"/>
                </a:lnTo>
                <a:lnTo>
                  <a:pt x="2063508" y="22872"/>
                </a:lnTo>
                <a:lnTo>
                  <a:pt x="2073313" y="22821"/>
                </a:lnTo>
                <a:lnTo>
                  <a:pt x="2090839" y="23202"/>
                </a:lnTo>
                <a:lnTo>
                  <a:pt x="2108403" y="23901"/>
                </a:lnTo>
                <a:lnTo>
                  <a:pt x="2125903" y="23977"/>
                </a:lnTo>
                <a:lnTo>
                  <a:pt x="2144788" y="22225"/>
                </a:lnTo>
                <a:lnTo>
                  <a:pt x="2147900" y="22085"/>
                </a:lnTo>
                <a:lnTo>
                  <a:pt x="2157615" y="23507"/>
                </a:lnTo>
                <a:lnTo>
                  <a:pt x="2166632" y="24231"/>
                </a:lnTo>
                <a:lnTo>
                  <a:pt x="2175903" y="24434"/>
                </a:lnTo>
                <a:lnTo>
                  <a:pt x="2203627" y="23279"/>
                </a:lnTo>
                <a:lnTo>
                  <a:pt x="2222169" y="22872"/>
                </a:lnTo>
                <a:close/>
              </a:path>
              <a:path w="2865754" h="128905">
                <a:moveTo>
                  <a:pt x="2261717" y="69964"/>
                </a:moveTo>
                <a:lnTo>
                  <a:pt x="2248954" y="69964"/>
                </a:lnTo>
                <a:lnTo>
                  <a:pt x="2256828" y="71234"/>
                </a:lnTo>
                <a:lnTo>
                  <a:pt x="2261717" y="69964"/>
                </a:lnTo>
                <a:close/>
              </a:path>
              <a:path w="2865754" h="128905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65" y="52679"/>
                </a:lnTo>
                <a:lnTo>
                  <a:pt x="2284438" y="52146"/>
                </a:lnTo>
                <a:lnTo>
                  <a:pt x="2293493" y="51333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30" y="62826"/>
                </a:lnTo>
                <a:lnTo>
                  <a:pt x="2351062" y="63017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85"/>
                </a:moveTo>
                <a:lnTo>
                  <a:pt x="2412631" y="50965"/>
                </a:lnTo>
                <a:lnTo>
                  <a:pt x="2404808" y="50457"/>
                </a:lnTo>
                <a:lnTo>
                  <a:pt x="2411311" y="51765"/>
                </a:lnTo>
                <a:lnTo>
                  <a:pt x="2419388" y="52298"/>
                </a:lnTo>
                <a:lnTo>
                  <a:pt x="2428557" y="52285"/>
                </a:lnTo>
                <a:close/>
              </a:path>
              <a:path w="2865754" h="128905">
                <a:moveTo>
                  <a:pt x="2456700" y="54394"/>
                </a:moveTo>
                <a:lnTo>
                  <a:pt x="2456357" y="54368"/>
                </a:lnTo>
                <a:lnTo>
                  <a:pt x="2455646" y="54343"/>
                </a:lnTo>
                <a:lnTo>
                  <a:pt x="2455418" y="54330"/>
                </a:lnTo>
                <a:lnTo>
                  <a:pt x="2455176" y="54305"/>
                </a:lnTo>
                <a:lnTo>
                  <a:pt x="2454935" y="54292"/>
                </a:lnTo>
                <a:lnTo>
                  <a:pt x="2455075" y="54368"/>
                </a:lnTo>
                <a:lnTo>
                  <a:pt x="2455634" y="54406"/>
                </a:lnTo>
                <a:lnTo>
                  <a:pt x="2456180" y="54394"/>
                </a:lnTo>
                <a:lnTo>
                  <a:pt x="2456700" y="54394"/>
                </a:lnTo>
                <a:close/>
              </a:path>
              <a:path w="2865754" h="128905">
                <a:moveTo>
                  <a:pt x="2543708" y="67640"/>
                </a:moveTo>
                <a:lnTo>
                  <a:pt x="2536202" y="66509"/>
                </a:lnTo>
                <a:lnTo>
                  <a:pt x="2527579" y="64350"/>
                </a:lnTo>
                <a:lnTo>
                  <a:pt x="2521699" y="64719"/>
                </a:lnTo>
                <a:lnTo>
                  <a:pt x="2501354" y="65011"/>
                </a:lnTo>
                <a:lnTo>
                  <a:pt x="2482672" y="63741"/>
                </a:lnTo>
                <a:lnTo>
                  <a:pt x="2464600" y="61823"/>
                </a:lnTo>
                <a:lnTo>
                  <a:pt x="2446007" y="60121"/>
                </a:lnTo>
                <a:lnTo>
                  <a:pt x="2456053" y="59575"/>
                </a:lnTo>
                <a:lnTo>
                  <a:pt x="2445512" y="58610"/>
                </a:lnTo>
                <a:lnTo>
                  <a:pt x="2436711" y="59169"/>
                </a:lnTo>
                <a:lnTo>
                  <a:pt x="2420404" y="62382"/>
                </a:lnTo>
                <a:lnTo>
                  <a:pt x="2543708" y="67640"/>
                </a:lnTo>
                <a:close/>
              </a:path>
              <a:path w="2865754" h="128905">
                <a:moveTo>
                  <a:pt x="2544203" y="54559"/>
                </a:moveTo>
                <a:lnTo>
                  <a:pt x="2544051" y="53225"/>
                </a:lnTo>
                <a:lnTo>
                  <a:pt x="2475268" y="51054"/>
                </a:lnTo>
                <a:lnTo>
                  <a:pt x="2482126" y="52984"/>
                </a:lnTo>
                <a:lnTo>
                  <a:pt x="2481503" y="53721"/>
                </a:lnTo>
                <a:lnTo>
                  <a:pt x="2474036" y="54178"/>
                </a:lnTo>
                <a:lnTo>
                  <a:pt x="2456713" y="54394"/>
                </a:lnTo>
                <a:lnTo>
                  <a:pt x="2478709" y="55130"/>
                </a:lnTo>
                <a:lnTo>
                  <a:pt x="2500592" y="55181"/>
                </a:lnTo>
                <a:lnTo>
                  <a:pt x="2544203" y="54559"/>
                </a:lnTo>
                <a:close/>
              </a:path>
              <a:path w="2865754" h="128905">
                <a:moveTo>
                  <a:pt x="2545080" y="67716"/>
                </a:moveTo>
                <a:lnTo>
                  <a:pt x="2543708" y="67652"/>
                </a:lnTo>
                <a:lnTo>
                  <a:pt x="2544572" y="67779"/>
                </a:lnTo>
                <a:lnTo>
                  <a:pt x="2545080" y="67716"/>
                </a:lnTo>
                <a:close/>
              </a:path>
              <a:path w="2865754" h="128905">
                <a:moveTo>
                  <a:pt x="2635148" y="26543"/>
                </a:moveTo>
                <a:lnTo>
                  <a:pt x="2564917" y="24511"/>
                </a:lnTo>
                <a:lnTo>
                  <a:pt x="2582253" y="25412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43"/>
                </a:lnTo>
                <a:close/>
              </a:path>
              <a:path w="2865754" h="128905">
                <a:moveTo>
                  <a:pt x="2648572" y="50990"/>
                </a:moveTo>
                <a:lnTo>
                  <a:pt x="2643797" y="48793"/>
                </a:lnTo>
                <a:lnTo>
                  <a:pt x="2640203" y="46939"/>
                </a:lnTo>
                <a:lnTo>
                  <a:pt x="2628544" y="49796"/>
                </a:lnTo>
                <a:lnTo>
                  <a:pt x="2621737" y="50850"/>
                </a:lnTo>
                <a:lnTo>
                  <a:pt x="2614091" y="51181"/>
                </a:lnTo>
                <a:lnTo>
                  <a:pt x="2613799" y="51181"/>
                </a:lnTo>
                <a:lnTo>
                  <a:pt x="2605824" y="50838"/>
                </a:lnTo>
                <a:lnTo>
                  <a:pt x="2598216" y="49784"/>
                </a:lnTo>
                <a:lnTo>
                  <a:pt x="2590965" y="48679"/>
                </a:lnTo>
                <a:lnTo>
                  <a:pt x="2582888" y="48120"/>
                </a:lnTo>
                <a:lnTo>
                  <a:pt x="2580487" y="48082"/>
                </a:lnTo>
                <a:lnTo>
                  <a:pt x="2574633" y="47980"/>
                </a:lnTo>
                <a:lnTo>
                  <a:pt x="2559177" y="48082"/>
                </a:lnTo>
                <a:lnTo>
                  <a:pt x="2552369" y="47904"/>
                </a:lnTo>
                <a:lnTo>
                  <a:pt x="2545842" y="47510"/>
                </a:lnTo>
                <a:lnTo>
                  <a:pt x="2542590" y="47180"/>
                </a:lnTo>
                <a:lnTo>
                  <a:pt x="2527693" y="45656"/>
                </a:lnTo>
                <a:lnTo>
                  <a:pt x="2515400" y="44983"/>
                </a:lnTo>
                <a:lnTo>
                  <a:pt x="2502878" y="44704"/>
                </a:lnTo>
                <a:lnTo>
                  <a:pt x="2481211" y="44627"/>
                </a:lnTo>
                <a:lnTo>
                  <a:pt x="2472385" y="44361"/>
                </a:lnTo>
                <a:lnTo>
                  <a:pt x="2463800" y="44005"/>
                </a:lnTo>
                <a:lnTo>
                  <a:pt x="2406548" y="41783"/>
                </a:lnTo>
                <a:lnTo>
                  <a:pt x="2340318" y="39395"/>
                </a:lnTo>
                <a:lnTo>
                  <a:pt x="2310828" y="38341"/>
                </a:lnTo>
                <a:lnTo>
                  <a:pt x="2315019" y="39763"/>
                </a:lnTo>
                <a:lnTo>
                  <a:pt x="2322169" y="39395"/>
                </a:lnTo>
                <a:lnTo>
                  <a:pt x="2320201" y="41783"/>
                </a:lnTo>
                <a:lnTo>
                  <a:pt x="2315540" y="41656"/>
                </a:lnTo>
                <a:lnTo>
                  <a:pt x="2280424" y="40995"/>
                </a:lnTo>
                <a:lnTo>
                  <a:pt x="2275560" y="40982"/>
                </a:lnTo>
                <a:lnTo>
                  <a:pt x="2271941" y="43319"/>
                </a:lnTo>
                <a:lnTo>
                  <a:pt x="2275890" y="44107"/>
                </a:lnTo>
                <a:lnTo>
                  <a:pt x="2280145" y="44259"/>
                </a:lnTo>
                <a:lnTo>
                  <a:pt x="2287854" y="44919"/>
                </a:lnTo>
                <a:lnTo>
                  <a:pt x="2285898" y="45758"/>
                </a:lnTo>
                <a:lnTo>
                  <a:pt x="2282113" y="46710"/>
                </a:lnTo>
                <a:lnTo>
                  <a:pt x="2284298" y="47675"/>
                </a:lnTo>
                <a:lnTo>
                  <a:pt x="2304948" y="46875"/>
                </a:lnTo>
                <a:lnTo>
                  <a:pt x="2326144" y="48133"/>
                </a:lnTo>
                <a:lnTo>
                  <a:pt x="2347417" y="49631"/>
                </a:lnTo>
                <a:lnTo>
                  <a:pt x="2371140" y="49784"/>
                </a:lnTo>
                <a:lnTo>
                  <a:pt x="2379268" y="49580"/>
                </a:lnTo>
                <a:lnTo>
                  <a:pt x="2387612" y="49657"/>
                </a:lnTo>
                <a:lnTo>
                  <a:pt x="2396134" y="49974"/>
                </a:lnTo>
                <a:lnTo>
                  <a:pt x="2404795" y="50457"/>
                </a:lnTo>
                <a:lnTo>
                  <a:pt x="2400414" y="49580"/>
                </a:lnTo>
                <a:lnTo>
                  <a:pt x="2398953" y="49288"/>
                </a:lnTo>
                <a:lnTo>
                  <a:pt x="2394369" y="47485"/>
                </a:lnTo>
                <a:lnTo>
                  <a:pt x="2393683" y="46875"/>
                </a:lnTo>
                <a:lnTo>
                  <a:pt x="2391460" y="44869"/>
                </a:lnTo>
                <a:lnTo>
                  <a:pt x="2400109" y="44424"/>
                </a:lnTo>
                <a:lnTo>
                  <a:pt x="2409355" y="44119"/>
                </a:lnTo>
                <a:lnTo>
                  <a:pt x="2419324" y="44005"/>
                </a:lnTo>
                <a:lnTo>
                  <a:pt x="2430145" y="44145"/>
                </a:lnTo>
                <a:lnTo>
                  <a:pt x="2443175" y="45300"/>
                </a:lnTo>
                <a:lnTo>
                  <a:pt x="2445461" y="47180"/>
                </a:lnTo>
                <a:lnTo>
                  <a:pt x="2445550" y="47510"/>
                </a:lnTo>
                <a:lnTo>
                  <a:pt x="2444115" y="49580"/>
                </a:lnTo>
                <a:lnTo>
                  <a:pt x="2444115" y="49974"/>
                </a:lnTo>
                <a:lnTo>
                  <a:pt x="2444673" y="51816"/>
                </a:lnTo>
                <a:lnTo>
                  <a:pt x="2445423" y="51790"/>
                </a:lnTo>
                <a:lnTo>
                  <a:pt x="2444877" y="51917"/>
                </a:lnTo>
                <a:lnTo>
                  <a:pt x="2444673" y="51816"/>
                </a:lnTo>
                <a:lnTo>
                  <a:pt x="2439022" y="52120"/>
                </a:lnTo>
                <a:lnTo>
                  <a:pt x="2433624" y="52285"/>
                </a:lnTo>
                <a:lnTo>
                  <a:pt x="2428557" y="52285"/>
                </a:lnTo>
                <a:lnTo>
                  <a:pt x="2441791" y="53365"/>
                </a:lnTo>
                <a:lnTo>
                  <a:pt x="2454935" y="54292"/>
                </a:lnTo>
                <a:lnTo>
                  <a:pt x="2453906" y="53289"/>
                </a:lnTo>
                <a:lnTo>
                  <a:pt x="2453690" y="53073"/>
                </a:lnTo>
                <a:lnTo>
                  <a:pt x="2445728" y="53289"/>
                </a:lnTo>
                <a:lnTo>
                  <a:pt x="2445499" y="51917"/>
                </a:lnTo>
                <a:lnTo>
                  <a:pt x="2446223" y="51790"/>
                </a:lnTo>
                <a:lnTo>
                  <a:pt x="2449779" y="51422"/>
                </a:lnTo>
                <a:lnTo>
                  <a:pt x="2457500" y="52019"/>
                </a:lnTo>
                <a:lnTo>
                  <a:pt x="2457589" y="51422"/>
                </a:lnTo>
                <a:lnTo>
                  <a:pt x="2457691" y="50723"/>
                </a:lnTo>
                <a:lnTo>
                  <a:pt x="2460841" y="48133"/>
                </a:lnTo>
                <a:lnTo>
                  <a:pt x="2467673" y="47180"/>
                </a:lnTo>
                <a:lnTo>
                  <a:pt x="2475852" y="47205"/>
                </a:lnTo>
                <a:lnTo>
                  <a:pt x="2496032" y="48133"/>
                </a:lnTo>
                <a:lnTo>
                  <a:pt x="2529230" y="49580"/>
                </a:lnTo>
                <a:lnTo>
                  <a:pt x="2552471" y="50431"/>
                </a:lnTo>
                <a:lnTo>
                  <a:pt x="2575928" y="51015"/>
                </a:lnTo>
                <a:lnTo>
                  <a:pt x="2604478" y="51295"/>
                </a:lnTo>
                <a:lnTo>
                  <a:pt x="2618689" y="51638"/>
                </a:lnTo>
                <a:lnTo>
                  <a:pt x="2632684" y="52476"/>
                </a:lnTo>
                <a:lnTo>
                  <a:pt x="2639504" y="53047"/>
                </a:lnTo>
                <a:lnTo>
                  <a:pt x="2644432" y="52171"/>
                </a:lnTo>
                <a:lnTo>
                  <a:pt x="2647975" y="51181"/>
                </a:lnTo>
                <a:lnTo>
                  <a:pt x="2648547" y="51015"/>
                </a:lnTo>
                <a:close/>
              </a:path>
              <a:path w="2865754" h="128905">
                <a:moveTo>
                  <a:pt x="2650121" y="51028"/>
                </a:moveTo>
                <a:lnTo>
                  <a:pt x="2649791" y="50977"/>
                </a:lnTo>
                <a:lnTo>
                  <a:pt x="2649436" y="50927"/>
                </a:lnTo>
                <a:lnTo>
                  <a:pt x="2649105" y="50863"/>
                </a:lnTo>
                <a:lnTo>
                  <a:pt x="2648953" y="50901"/>
                </a:lnTo>
                <a:lnTo>
                  <a:pt x="2648801" y="50952"/>
                </a:lnTo>
                <a:lnTo>
                  <a:pt x="2648648" y="50990"/>
                </a:lnTo>
                <a:lnTo>
                  <a:pt x="2650121" y="51028"/>
                </a:lnTo>
                <a:close/>
              </a:path>
              <a:path w="2865754" h="128905">
                <a:moveTo>
                  <a:pt x="2679535" y="70624"/>
                </a:moveTo>
                <a:lnTo>
                  <a:pt x="2566149" y="66598"/>
                </a:lnTo>
                <a:lnTo>
                  <a:pt x="2555557" y="66725"/>
                </a:lnTo>
                <a:lnTo>
                  <a:pt x="2545080" y="67716"/>
                </a:lnTo>
                <a:lnTo>
                  <a:pt x="2644406" y="70650"/>
                </a:lnTo>
                <a:lnTo>
                  <a:pt x="2643365" y="72974"/>
                </a:lnTo>
                <a:lnTo>
                  <a:pt x="2635186" y="71755"/>
                </a:lnTo>
                <a:lnTo>
                  <a:pt x="2632811" y="72923"/>
                </a:lnTo>
                <a:lnTo>
                  <a:pt x="2644914" y="73037"/>
                </a:lnTo>
                <a:lnTo>
                  <a:pt x="2667800" y="71145"/>
                </a:lnTo>
                <a:lnTo>
                  <a:pt x="2679535" y="70624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99"/>
                </a:moveTo>
                <a:lnTo>
                  <a:pt x="2734500" y="112547"/>
                </a:lnTo>
                <a:lnTo>
                  <a:pt x="2731541" y="112585"/>
                </a:lnTo>
                <a:lnTo>
                  <a:pt x="2728582" y="112725"/>
                </a:lnTo>
                <a:lnTo>
                  <a:pt x="2734576" y="112725"/>
                </a:lnTo>
                <a:lnTo>
                  <a:pt x="2737485" y="112699"/>
                </a:lnTo>
                <a:close/>
              </a:path>
              <a:path w="2865754" h="128905">
                <a:moveTo>
                  <a:pt x="2741892" y="122034"/>
                </a:moveTo>
                <a:lnTo>
                  <a:pt x="2738475" y="120764"/>
                </a:lnTo>
                <a:lnTo>
                  <a:pt x="2717266" y="120764"/>
                </a:lnTo>
                <a:lnTo>
                  <a:pt x="2705023" y="119494"/>
                </a:lnTo>
                <a:lnTo>
                  <a:pt x="2680106" y="119494"/>
                </a:lnTo>
                <a:lnTo>
                  <a:pt x="2668244" y="118224"/>
                </a:lnTo>
                <a:lnTo>
                  <a:pt x="2685681" y="118224"/>
                </a:lnTo>
                <a:lnTo>
                  <a:pt x="2701137" y="116954"/>
                </a:lnTo>
                <a:lnTo>
                  <a:pt x="2715222" y="114414"/>
                </a:lnTo>
                <a:lnTo>
                  <a:pt x="2728582" y="113144"/>
                </a:lnTo>
                <a:lnTo>
                  <a:pt x="2701887" y="113144"/>
                </a:lnTo>
                <a:lnTo>
                  <a:pt x="2673870" y="111874"/>
                </a:lnTo>
                <a:lnTo>
                  <a:pt x="2644978" y="111874"/>
                </a:lnTo>
                <a:lnTo>
                  <a:pt x="2493759" y="105524"/>
                </a:lnTo>
                <a:lnTo>
                  <a:pt x="2478227" y="104254"/>
                </a:lnTo>
                <a:lnTo>
                  <a:pt x="2485034" y="101714"/>
                </a:lnTo>
                <a:lnTo>
                  <a:pt x="2483586" y="99174"/>
                </a:lnTo>
                <a:lnTo>
                  <a:pt x="2495905" y="101714"/>
                </a:lnTo>
                <a:lnTo>
                  <a:pt x="2519984" y="101714"/>
                </a:lnTo>
                <a:lnTo>
                  <a:pt x="2547289" y="100444"/>
                </a:lnTo>
                <a:lnTo>
                  <a:pt x="2562974" y="99174"/>
                </a:lnTo>
                <a:lnTo>
                  <a:pt x="2577706" y="99174"/>
                </a:lnTo>
                <a:lnTo>
                  <a:pt x="2615908" y="102984"/>
                </a:lnTo>
                <a:lnTo>
                  <a:pt x="2635529" y="102984"/>
                </a:lnTo>
                <a:lnTo>
                  <a:pt x="2633434" y="101714"/>
                </a:lnTo>
                <a:lnTo>
                  <a:pt x="2736113" y="101714"/>
                </a:lnTo>
                <a:lnTo>
                  <a:pt x="2713482" y="99174"/>
                </a:lnTo>
                <a:lnTo>
                  <a:pt x="2689720" y="99174"/>
                </a:lnTo>
                <a:lnTo>
                  <a:pt x="2665819" y="97904"/>
                </a:lnTo>
                <a:lnTo>
                  <a:pt x="2642781" y="95364"/>
                </a:lnTo>
                <a:lnTo>
                  <a:pt x="2658427" y="94094"/>
                </a:lnTo>
                <a:lnTo>
                  <a:pt x="2669095" y="94094"/>
                </a:lnTo>
                <a:lnTo>
                  <a:pt x="2657957" y="92824"/>
                </a:lnTo>
                <a:lnTo>
                  <a:pt x="2676931" y="90284"/>
                </a:lnTo>
                <a:lnTo>
                  <a:pt x="2695308" y="90284"/>
                </a:lnTo>
                <a:lnTo>
                  <a:pt x="2685732" y="89014"/>
                </a:lnTo>
                <a:lnTo>
                  <a:pt x="2666034" y="89014"/>
                </a:lnTo>
                <a:lnTo>
                  <a:pt x="2657538" y="86474"/>
                </a:lnTo>
                <a:lnTo>
                  <a:pt x="2677350" y="86474"/>
                </a:lnTo>
                <a:lnTo>
                  <a:pt x="2686824" y="87744"/>
                </a:lnTo>
                <a:lnTo>
                  <a:pt x="2696070" y="86474"/>
                </a:lnTo>
                <a:lnTo>
                  <a:pt x="2693695" y="85204"/>
                </a:lnTo>
                <a:lnTo>
                  <a:pt x="2683967" y="86474"/>
                </a:lnTo>
                <a:lnTo>
                  <a:pt x="2680627" y="85204"/>
                </a:lnTo>
                <a:lnTo>
                  <a:pt x="2682595" y="82664"/>
                </a:lnTo>
                <a:lnTo>
                  <a:pt x="2688450" y="82664"/>
                </a:lnTo>
                <a:lnTo>
                  <a:pt x="2700439" y="81394"/>
                </a:lnTo>
                <a:lnTo>
                  <a:pt x="2701975" y="80124"/>
                </a:lnTo>
                <a:lnTo>
                  <a:pt x="2687942" y="76314"/>
                </a:lnTo>
                <a:lnTo>
                  <a:pt x="2690228" y="78854"/>
                </a:lnTo>
                <a:lnTo>
                  <a:pt x="2682100" y="80124"/>
                </a:lnTo>
                <a:lnTo>
                  <a:pt x="2677972" y="80124"/>
                </a:lnTo>
                <a:lnTo>
                  <a:pt x="2669832" y="78854"/>
                </a:lnTo>
                <a:lnTo>
                  <a:pt x="2663863" y="77584"/>
                </a:lnTo>
                <a:lnTo>
                  <a:pt x="2669108" y="76314"/>
                </a:lnTo>
                <a:lnTo>
                  <a:pt x="2651912" y="76314"/>
                </a:lnTo>
                <a:lnTo>
                  <a:pt x="2634602" y="75044"/>
                </a:lnTo>
                <a:lnTo>
                  <a:pt x="2617774" y="75044"/>
                </a:lnTo>
                <a:lnTo>
                  <a:pt x="2594432" y="71234"/>
                </a:lnTo>
                <a:lnTo>
                  <a:pt x="2596438" y="75044"/>
                </a:lnTo>
                <a:lnTo>
                  <a:pt x="2565438" y="75044"/>
                </a:lnTo>
                <a:lnTo>
                  <a:pt x="2545118" y="73774"/>
                </a:lnTo>
                <a:lnTo>
                  <a:pt x="2524925" y="73774"/>
                </a:lnTo>
                <a:lnTo>
                  <a:pt x="2504922" y="72504"/>
                </a:lnTo>
                <a:lnTo>
                  <a:pt x="2493670" y="71234"/>
                </a:lnTo>
                <a:lnTo>
                  <a:pt x="2471140" y="71234"/>
                </a:lnTo>
                <a:lnTo>
                  <a:pt x="2460155" y="72504"/>
                </a:lnTo>
                <a:lnTo>
                  <a:pt x="2460155" y="80124"/>
                </a:lnTo>
                <a:lnTo>
                  <a:pt x="2459418" y="82664"/>
                </a:lnTo>
                <a:lnTo>
                  <a:pt x="2293455" y="78854"/>
                </a:lnTo>
                <a:lnTo>
                  <a:pt x="2238273" y="76314"/>
                </a:lnTo>
                <a:lnTo>
                  <a:pt x="2183269" y="75044"/>
                </a:lnTo>
                <a:lnTo>
                  <a:pt x="2184222" y="72504"/>
                </a:lnTo>
                <a:lnTo>
                  <a:pt x="2460155" y="80124"/>
                </a:lnTo>
                <a:lnTo>
                  <a:pt x="2460155" y="72504"/>
                </a:lnTo>
                <a:lnTo>
                  <a:pt x="2457488" y="72504"/>
                </a:lnTo>
                <a:lnTo>
                  <a:pt x="2450376" y="73774"/>
                </a:lnTo>
                <a:lnTo>
                  <a:pt x="2451430" y="72504"/>
                </a:lnTo>
                <a:lnTo>
                  <a:pt x="2453068" y="69964"/>
                </a:lnTo>
                <a:lnTo>
                  <a:pt x="2436037" y="69964"/>
                </a:lnTo>
                <a:lnTo>
                  <a:pt x="2426690" y="68694"/>
                </a:lnTo>
                <a:lnTo>
                  <a:pt x="2427097" y="71234"/>
                </a:lnTo>
                <a:lnTo>
                  <a:pt x="2419820" y="72504"/>
                </a:lnTo>
                <a:lnTo>
                  <a:pt x="2426601" y="73774"/>
                </a:lnTo>
                <a:lnTo>
                  <a:pt x="2434653" y="72504"/>
                </a:lnTo>
                <a:lnTo>
                  <a:pt x="2438628" y="75044"/>
                </a:lnTo>
                <a:lnTo>
                  <a:pt x="2417953" y="75044"/>
                </a:lnTo>
                <a:lnTo>
                  <a:pt x="2407755" y="73774"/>
                </a:lnTo>
                <a:lnTo>
                  <a:pt x="2397671" y="75044"/>
                </a:lnTo>
                <a:lnTo>
                  <a:pt x="2400465" y="75044"/>
                </a:lnTo>
                <a:lnTo>
                  <a:pt x="2404846" y="76314"/>
                </a:lnTo>
                <a:lnTo>
                  <a:pt x="2404605" y="77584"/>
                </a:lnTo>
                <a:lnTo>
                  <a:pt x="2399601" y="77584"/>
                </a:lnTo>
                <a:lnTo>
                  <a:pt x="2388781" y="76314"/>
                </a:lnTo>
                <a:lnTo>
                  <a:pt x="2366530" y="75044"/>
                </a:lnTo>
                <a:lnTo>
                  <a:pt x="2367343" y="73774"/>
                </a:lnTo>
                <a:lnTo>
                  <a:pt x="2374646" y="75044"/>
                </a:lnTo>
                <a:lnTo>
                  <a:pt x="2377414" y="73774"/>
                </a:lnTo>
                <a:lnTo>
                  <a:pt x="2357932" y="72504"/>
                </a:lnTo>
                <a:lnTo>
                  <a:pt x="2337473" y="72504"/>
                </a:lnTo>
                <a:lnTo>
                  <a:pt x="2318778" y="71234"/>
                </a:lnTo>
                <a:lnTo>
                  <a:pt x="2304567" y="72504"/>
                </a:lnTo>
                <a:lnTo>
                  <a:pt x="2313952" y="72504"/>
                </a:lnTo>
                <a:lnTo>
                  <a:pt x="2319718" y="73774"/>
                </a:lnTo>
                <a:lnTo>
                  <a:pt x="2324201" y="73774"/>
                </a:lnTo>
                <a:lnTo>
                  <a:pt x="2329789" y="75044"/>
                </a:lnTo>
                <a:lnTo>
                  <a:pt x="2307640" y="75044"/>
                </a:lnTo>
                <a:lnTo>
                  <a:pt x="2285809" y="73774"/>
                </a:lnTo>
                <a:lnTo>
                  <a:pt x="2264257" y="73774"/>
                </a:lnTo>
                <a:lnTo>
                  <a:pt x="2242896" y="72504"/>
                </a:lnTo>
                <a:lnTo>
                  <a:pt x="2245918" y="71234"/>
                </a:lnTo>
                <a:lnTo>
                  <a:pt x="2248954" y="69964"/>
                </a:lnTo>
                <a:lnTo>
                  <a:pt x="2225090" y="69964"/>
                </a:lnTo>
                <a:lnTo>
                  <a:pt x="2211019" y="68694"/>
                </a:lnTo>
                <a:lnTo>
                  <a:pt x="2204186" y="67424"/>
                </a:lnTo>
                <a:lnTo>
                  <a:pt x="2203856" y="69964"/>
                </a:lnTo>
                <a:lnTo>
                  <a:pt x="2196871" y="71234"/>
                </a:lnTo>
                <a:lnTo>
                  <a:pt x="2181326" y="71234"/>
                </a:lnTo>
                <a:lnTo>
                  <a:pt x="2164969" y="69964"/>
                </a:lnTo>
                <a:lnTo>
                  <a:pt x="2155520" y="69964"/>
                </a:lnTo>
                <a:lnTo>
                  <a:pt x="2155025" y="68694"/>
                </a:lnTo>
                <a:lnTo>
                  <a:pt x="2162949" y="67424"/>
                </a:lnTo>
                <a:lnTo>
                  <a:pt x="2143607" y="67424"/>
                </a:lnTo>
                <a:lnTo>
                  <a:pt x="2128507" y="66154"/>
                </a:lnTo>
                <a:lnTo>
                  <a:pt x="2099678" y="66154"/>
                </a:lnTo>
                <a:lnTo>
                  <a:pt x="2088540" y="67424"/>
                </a:lnTo>
                <a:lnTo>
                  <a:pt x="2056701" y="67424"/>
                </a:lnTo>
                <a:lnTo>
                  <a:pt x="2056371" y="66154"/>
                </a:lnTo>
                <a:lnTo>
                  <a:pt x="2055672" y="66154"/>
                </a:lnTo>
                <a:lnTo>
                  <a:pt x="2069731" y="64884"/>
                </a:lnTo>
                <a:lnTo>
                  <a:pt x="1926386" y="61074"/>
                </a:lnTo>
                <a:lnTo>
                  <a:pt x="1878952" y="61074"/>
                </a:lnTo>
                <a:lnTo>
                  <a:pt x="1784908" y="58534"/>
                </a:lnTo>
                <a:lnTo>
                  <a:pt x="1761642" y="57264"/>
                </a:lnTo>
                <a:lnTo>
                  <a:pt x="1738376" y="55994"/>
                </a:lnTo>
                <a:lnTo>
                  <a:pt x="1881695" y="55994"/>
                </a:lnTo>
                <a:lnTo>
                  <a:pt x="1976958" y="58534"/>
                </a:lnTo>
                <a:lnTo>
                  <a:pt x="2024532" y="58534"/>
                </a:lnTo>
                <a:lnTo>
                  <a:pt x="2072093" y="59804"/>
                </a:lnTo>
                <a:lnTo>
                  <a:pt x="2059863" y="57264"/>
                </a:lnTo>
                <a:lnTo>
                  <a:pt x="2046922" y="57264"/>
                </a:lnTo>
                <a:lnTo>
                  <a:pt x="2033308" y="55994"/>
                </a:lnTo>
                <a:lnTo>
                  <a:pt x="2019071" y="55994"/>
                </a:lnTo>
                <a:lnTo>
                  <a:pt x="2011959" y="57264"/>
                </a:lnTo>
                <a:lnTo>
                  <a:pt x="2004491" y="55994"/>
                </a:lnTo>
                <a:lnTo>
                  <a:pt x="1997214" y="55994"/>
                </a:lnTo>
                <a:lnTo>
                  <a:pt x="1990686" y="54724"/>
                </a:lnTo>
                <a:lnTo>
                  <a:pt x="1986102" y="53454"/>
                </a:lnTo>
                <a:lnTo>
                  <a:pt x="1984527" y="53454"/>
                </a:lnTo>
                <a:lnTo>
                  <a:pt x="1987765" y="52184"/>
                </a:lnTo>
                <a:lnTo>
                  <a:pt x="1997583" y="52184"/>
                </a:lnTo>
                <a:lnTo>
                  <a:pt x="1987461" y="50914"/>
                </a:lnTo>
                <a:lnTo>
                  <a:pt x="1978152" y="49644"/>
                </a:lnTo>
                <a:lnTo>
                  <a:pt x="1966112" y="49644"/>
                </a:lnTo>
                <a:lnTo>
                  <a:pt x="1976843" y="50914"/>
                </a:lnTo>
                <a:lnTo>
                  <a:pt x="1972094" y="53454"/>
                </a:lnTo>
                <a:lnTo>
                  <a:pt x="1958632" y="52184"/>
                </a:lnTo>
                <a:lnTo>
                  <a:pt x="1944116" y="52184"/>
                </a:lnTo>
                <a:lnTo>
                  <a:pt x="1929549" y="50914"/>
                </a:lnTo>
                <a:lnTo>
                  <a:pt x="1903526" y="48374"/>
                </a:lnTo>
                <a:lnTo>
                  <a:pt x="1872475" y="48374"/>
                </a:lnTo>
                <a:lnTo>
                  <a:pt x="1856892" y="45834"/>
                </a:lnTo>
                <a:lnTo>
                  <a:pt x="1955431" y="45834"/>
                </a:lnTo>
                <a:lnTo>
                  <a:pt x="1955419" y="48374"/>
                </a:lnTo>
                <a:lnTo>
                  <a:pt x="1958517" y="49644"/>
                </a:lnTo>
                <a:lnTo>
                  <a:pt x="1958936" y="49644"/>
                </a:lnTo>
                <a:lnTo>
                  <a:pt x="1960918" y="47104"/>
                </a:lnTo>
                <a:lnTo>
                  <a:pt x="1967166" y="45834"/>
                </a:lnTo>
                <a:lnTo>
                  <a:pt x="1978253" y="47104"/>
                </a:lnTo>
                <a:lnTo>
                  <a:pt x="1987219" y="47104"/>
                </a:lnTo>
                <a:lnTo>
                  <a:pt x="1996236" y="48374"/>
                </a:lnTo>
                <a:lnTo>
                  <a:pt x="2072017" y="48374"/>
                </a:lnTo>
                <a:lnTo>
                  <a:pt x="2106511" y="49644"/>
                </a:lnTo>
                <a:lnTo>
                  <a:pt x="2175687" y="50914"/>
                </a:lnTo>
                <a:lnTo>
                  <a:pt x="2214346" y="50914"/>
                </a:lnTo>
                <a:lnTo>
                  <a:pt x="2221763" y="52184"/>
                </a:lnTo>
                <a:lnTo>
                  <a:pt x="2223490" y="49644"/>
                </a:lnTo>
                <a:lnTo>
                  <a:pt x="2148217" y="45834"/>
                </a:lnTo>
                <a:lnTo>
                  <a:pt x="2098040" y="43294"/>
                </a:lnTo>
                <a:lnTo>
                  <a:pt x="2072957" y="42024"/>
                </a:lnTo>
                <a:lnTo>
                  <a:pt x="2085682" y="40754"/>
                </a:lnTo>
                <a:lnTo>
                  <a:pt x="2123135" y="40754"/>
                </a:lnTo>
                <a:lnTo>
                  <a:pt x="2024227" y="36944"/>
                </a:lnTo>
                <a:lnTo>
                  <a:pt x="2038146" y="35674"/>
                </a:lnTo>
                <a:lnTo>
                  <a:pt x="2051862" y="35674"/>
                </a:lnTo>
                <a:lnTo>
                  <a:pt x="2078939" y="36944"/>
                </a:lnTo>
                <a:lnTo>
                  <a:pt x="2117902" y="36944"/>
                </a:lnTo>
                <a:lnTo>
                  <a:pt x="2134908" y="39484"/>
                </a:lnTo>
                <a:lnTo>
                  <a:pt x="2147379" y="44564"/>
                </a:lnTo>
                <a:lnTo>
                  <a:pt x="2152142" y="40754"/>
                </a:lnTo>
                <a:lnTo>
                  <a:pt x="2157425" y="39484"/>
                </a:lnTo>
                <a:lnTo>
                  <a:pt x="2164562" y="39484"/>
                </a:lnTo>
                <a:lnTo>
                  <a:pt x="2174913" y="40754"/>
                </a:lnTo>
                <a:lnTo>
                  <a:pt x="2179917" y="42024"/>
                </a:lnTo>
                <a:lnTo>
                  <a:pt x="2181301" y="42024"/>
                </a:lnTo>
                <a:lnTo>
                  <a:pt x="2186330" y="40754"/>
                </a:lnTo>
                <a:lnTo>
                  <a:pt x="2194153" y="39484"/>
                </a:lnTo>
                <a:lnTo>
                  <a:pt x="2202751" y="38214"/>
                </a:lnTo>
                <a:lnTo>
                  <a:pt x="2220353" y="38214"/>
                </a:lnTo>
                <a:lnTo>
                  <a:pt x="2214727" y="35674"/>
                </a:lnTo>
                <a:lnTo>
                  <a:pt x="2207145" y="34404"/>
                </a:lnTo>
                <a:lnTo>
                  <a:pt x="2198103" y="34404"/>
                </a:lnTo>
                <a:lnTo>
                  <a:pt x="2188121" y="35674"/>
                </a:lnTo>
                <a:lnTo>
                  <a:pt x="2186228" y="36944"/>
                </a:lnTo>
                <a:lnTo>
                  <a:pt x="2179866" y="36944"/>
                </a:lnTo>
                <a:lnTo>
                  <a:pt x="2172614" y="34404"/>
                </a:lnTo>
                <a:lnTo>
                  <a:pt x="2165350" y="34404"/>
                </a:lnTo>
                <a:lnTo>
                  <a:pt x="2157526" y="33134"/>
                </a:lnTo>
                <a:lnTo>
                  <a:pt x="2148636" y="35674"/>
                </a:lnTo>
                <a:lnTo>
                  <a:pt x="2147874" y="35674"/>
                </a:lnTo>
                <a:lnTo>
                  <a:pt x="2143747" y="34404"/>
                </a:lnTo>
                <a:lnTo>
                  <a:pt x="2145627" y="33134"/>
                </a:lnTo>
                <a:lnTo>
                  <a:pt x="2147519" y="31864"/>
                </a:lnTo>
                <a:lnTo>
                  <a:pt x="2135568" y="33134"/>
                </a:lnTo>
                <a:lnTo>
                  <a:pt x="2135848" y="30594"/>
                </a:lnTo>
                <a:lnTo>
                  <a:pt x="2176386" y="30594"/>
                </a:lnTo>
                <a:lnTo>
                  <a:pt x="2133854" y="28054"/>
                </a:lnTo>
                <a:lnTo>
                  <a:pt x="2112505" y="28054"/>
                </a:lnTo>
                <a:lnTo>
                  <a:pt x="2091105" y="26784"/>
                </a:lnTo>
                <a:lnTo>
                  <a:pt x="2075662" y="26784"/>
                </a:lnTo>
                <a:lnTo>
                  <a:pt x="2071065" y="28054"/>
                </a:lnTo>
                <a:lnTo>
                  <a:pt x="2071128" y="30594"/>
                </a:lnTo>
                <a:lnTo>
                  <a:pt x="2072805" y="33134"/>
                </a:lnTo>
                <a:lnTo>
                  <a:pt x="2064232" y="33134"/>
                </a:lnTo>
                <a:lnTo>
                  <a:pt x="2023935" y="31864"/>
                </a:lnTo>
                <a:lnTo>
                  <a:pt x="1920659" y="30594"/>
                </a:lnTo>
                <a:lnTo>
                  <a:pt x="1927098" y="29324"/>
                </a:lnTo>
                <a:lnTo>
                  <a:pt x="1939759" y="29324"/>
                </a:lnTo>
                <a:lnTo>
                  <a:pt x="1945652" y="28054"/>
                </a:lnTo>
                <a:lnTo>
                  <a:pt x="1941449" y="26784"/>
                </a:lnTo>
                <a:lnTo>
                  <a:pt x="1939366" y="26784"/>
                </a:lnTo>
                <a:lnTo>
                  <a:pt x="1941131" y="25514"/>
                </a:lnTo>
                <a:lnTo>
                  <a:pt x="1981415" y="25514"/>
                </a:lnTo>
                <a:lnTo>
                  <a:pt x="1973326" y="24244"/>
                </a:lnTo>
                <a:lnTo>
                  <a:pt x="1958213" y="24244"/>
                </a:lnTo>
                <a:lnTo>
                  <a:pt x="1951786" y="22974"/>
                </a:lnTo>
                <a:lnTo>
                  <a:pt x="1963394" y="21704"/>
                </a:lnTo>
                <a:lnTo>
                  <a:pt x="2001164" y="21704"/>
                </a:lnTo>
                <a:lnTo>
                  <a:pt x="1992007" y="20434"/>
                </a:lnTo>
                <a:lnTo>
                  <a:pt x="1973453" y="20434"/>
                </a:lnTo>
                <a:lnTo>
                  <a:pt x="1965223" y="19164"/>
                </a:lnTo>
                <a:lnTo>
                  <a:pt x="1973643" y="17894"/>
                </a:lnTo>
                <a:lnTo>
                  <a:pt x="1997964" y="17894"/>
                </a:lnTo>
                <a:lnTo>
                  <a:pt x="1975485" y="16624"/>
                </a:lnTo>
                <a:lnTo>
                  <a:pt x="1930539" y="14084"/>
                </a:lnTo>
                <a:lnTo>
                  <a:pt x="1906638" y="15354"/>
                </a:lnTo>
                <a:lnTo>
                  <a:pt x="1900986" y="16624"/>
                </a:lnTo>
                <a:lnTo>
                  <a:pt x="1893176" y="15836"/>
                </a:lnTo>
                <a:lnTo>
                  <a:pt x="1893176" y="25514"/>
                </a:lnTo>
                <a:lnTo>
                  <a:pt x="1872945" y="29324"/>
                </a:lnTo>
                <a:lnTo>
                  <a:pt x="1868944" y="29324"/>
                </a:lnTo>
                <a:lnTo>
                  <a:pt x="1860042" y="28054"/>
                </a:lnTo>
                <a:lnTo>
                  <a:pt x="1893176" y="25514"/>
                </a:lnTo>
                <a:lnTo>
                  <a:pt x="1893176" y="15836"/>
                </a:lnTo>
                <a:lnTo>
                  <a:pt x="1888540" y="15354"/>
                </a:lnTo>
                <a:lnTo>
                  <a:pt x="1892909" y="12814"/>
                </a:lnTo>
                <a:lnTo>
                  <a:pt x="1895094" y="11544"/>
                </a:lnTo>
                <a:lnTo>
                  <a:pt x="1881720" y="11544"/>
                </a:lnTo>
                <a:lnTo>
                  <a:pt x="1884959" y="10274"/>
                </a:lnTo>
                <a:lnTo>
                  <a:pt x="1904009" y="9004"/>
                </a:lnTo>
                <a:lnTo>
                  <a:pt x="1962391" y="9004"/>
                </a:lnTo>
                <a:lnTo>
                  <a:pt x="1933282" y="6464"/>
                </a:lnTo>
                <a:lnTo>
                  <a:pt x="1918512" y="6464"/>
                </a:lnTo>
                <a:lnTo>
                  <a:pt x="1903120" y="7734"/>
                </a:lnTo>
                <a:lnTo>
                  <a:pt x="1901405" y="9004"/>
                </a:lnTo>
                <a:lnTo>
                  <a:pt x="1892109" y="7734"/>
                </a:lnTo>
                <a:lnTo>
                  <a:pt x="1889455" y="7734"/>
                </a:lnTo>
                <a:lnTo>
                  <a:pt x="1881378" y="6464"/>
                </a:lnTo>
                <a:lnTo>
                  <a:pt x="1868462" y="6464"/>
                </a:lnTo>
                <a:lnTo>
                  <a:pt x="1861058" y="8851"/>
                </a:lnTo>
                <a:lnTo>
                  <a:pt x="1861058" y="20434"/>
                </a:lnTo>
                <a:lnTo>
                  <a:pt x="1828838" y="22974"/>
                </a:lnTo>
                <a:lnTo>
                  <a:pt x="1821141" y="22974"/>
                </a:lnTo>
                <a:lnTo>
                  <a:pt x="1821141" y="48374"/>
                </a:lnTo>
                <a:lnTo>
                  <a:pt x="1819948" y="49644"/>
                </a:lnTo>
                <a:lnTo>
                  <a:pt x="1801799" y="50914"/>
                </a:lnTo>
                <a:lnTo>
                  <a:pt x="1795056" y="50914"/>
                </a:lnTo>
                <a:lnTo>
                  <a:pt x="1792503" y="48374"/>
                </a:lnTo>
                <a:lnTo>
                  <a:pt x="1786788" y="47104"/>
                </a:lnTo>
                <a:lnTo>
                  <a:pt x="1775841" y="45834"/>
                </a:lnTo>
                <a:lnTo>
                  <a:pt x="1764868" y="45834"/>
                </a:lnTo>
                <a:lnTo>
                  <a:pt x="1759064" y="47104"/>
                </a:lnTo>
                <a:lnTo>
                  <a:pt x="1754174" y="48374"/>
                </a:lnTo>
                <a:lnTo>
                  <a:pt x="1739595" y="48374"/>
                </a:lnTo>
                <a:lnTo>
                  <a:pt x="1733308" y="49644"/>
                </a:lnTo>
                <a:lnTo>
                  <a:pt x="1729498" y="49644"/>
                </a:lnTo>
                <a:lnTo>
                  <a:pt x="1727174" y="48374"/>
                </a:lnTo>
                <a:lnTo>
                  <a:pt x="1722539" y="45834"/>
                </a:lnTo>
                <a:lnTo>
                  <a:pt x="1691487" y="45834"/>
                </a:lnTo>
                <a:lnTo>
                  <a:pt x="1691487" y="55994"/>
                </a:lnTo>
                <a:lnTo>
                  <a:pt x="1662531" y="57264"/>
                </a:lnTo>
                <a:lnTo>
                  <a:pt x="1634553" y="55994"/>
                </a:lnTo>
                <a:lnTo>
                  <a:pt x="1607185" y="55994"/>
                </a:lnTo>
                <a:lnTo>
                  <a:pt x="1580095" y="54724"/>
                </a:lnTo>
                <a:lnTo>
                  <a:pt x="1553997" y="54724"/>
                </a:lnTo>
                <a:lnTo>
                  <a:pt x="1546059" y="53454"/>
                </a:lnTo>
                <a:lnTo>
                  <a:pt x="1552803" y="53454"/>
                </a:lnTo>
                <a:lnTo>
                  <a:pt x="1559585" y="52184"/>
                </a:lnTo>
                <a:lnTo>
                  <a:pt x="1566824" y="52184"/>
                </a:lnTo>
                <a:lnTo>
                  <a:pt x="1574952" y="53454"/>
                </a:lnTo>
                <a:lnTo>
                  <a:pt x="1579600" y="53454"/>
                </a:lnTo>
                <a:lnTo>
                  <a:pt x="1591894" y="54724"/>
                </a:lnTo>
                <a:lnTo>
                  <a:pt x="1596212" y="52184"/>
                </a:lnTo>
                <a:lnTo>
                  <a:pt x="1600542" y="49644"/>
                </a:lnTo>
                <a:lnTo>
                  <a:pt x="1614119" y="52184"/>
                </a:lnTo>
                <a:lnTo>
                  <a:pt x="1625384" y="53454"/>
                </a:lnTo>
                <a:lnTo>
                  <a:pt x="1647850" y="53454"/>
                </a:lnTo>
                <a:lnTo>
                  <a:pt x="1659661" y="52184"/>
                </a:lnTo>
                <a:lnTo>
                  <a:pt x="1669376" y="52184"/>
                </a:lnTo>
                <a:lnTo>
                  <a:pt x="1676641" y="53454"/>
                </a:lnTo>
                <a:lnTo>
                  <a:pt x="1683372" y="54724"/>
                </a:lnTo>
                <a:lnTo>
                  <a:pt x="1691487" y="55994"/>
                </a:lnTo>
                <a:lnTo>
                  <a:pt x="1691487" y="45834"/>
                </a:lnTo>
                <a:lnTo>
                  <a:pt x="1685505" y="45834"/>
                </a:lnTo>
                <a:lnTo>
                  <a:pt x="1681594" y="44564"/>
                </a:lnTo>
                <a:lnTo>
                  <a:pt x="1675460" y="45834"/>
                </a:lnTo>
                <a:lnTo>
                  <a:pt x="1671078" y="43294"/>
                </a:lnTo>
                <a:lnTo>
                  <a:pt x="1762379" y="43294"/>
                </a:lnTo>
                <a:lnTo>
                  <a:pt x="1810867" y="44564"/>
                </a:lnTo>
                <a:lnTo>
                  <a:pt x="1820608" y="44564"/>
                </a:lnTo>
                <a:lnTo>
                  <a:pt x="1821141" y="48374"/>
                </a:lnTo>
                <a:lnTo>
                  <a:pt x="1821141" y="22974"/>
                </a:lnTo>
                <a:lnTo>
                  <a:pt x="1798205" y="22974"/>
                </a:lnTo>
                <a:lnTo>
                  <a:pt x="1768817" y="21704"/>
                </a:lnTo>
                <a:lnTo>
                  <a:pt x="1739442" y="20434"/>
                </a:lnTo>
                <a:lnTo>
                  <a:pt x="1753628" y="17894"/>
                </a:lnTo>
                <a:lnTo>
                  <a:pt x="1759381" y="17894"/>
                </a:lnTo>
                <a:lnTo>
                  <a:pt x="1757819" y="16624"/>
                </a:lnTo>
                <a:lnTo>
                  <a:pt x="1769554" y="15354"/>
                </a:lnTo>
                <a:lnTo>
                  <a:pt x="1776628" y="14084"/>
                </a:lnTo>
                <a:lnTo>
                  <a:pt x="1781873" y="15354"/>
                </a:lnTo>
                <a:lnTo>
                  <a:pt x="1788147" y="17894"/>
                </a:lnTo>
                <a:lnTo>
                  <a:pt x="1792020" y="19164"/>
                </a:lnTo>
                <a:lnTo>
                  <a:pt x="1798332" y="17894"/>
                </a:lnTo>
                <a:lnTo>
                  <a:pt x="1803654" y="17894"/>
                </a:lnTo>
                <a:lnTo>
                  <a:pt x="1816722" y="19164"/>
                </a:lnTo>
                <a:lnTo>
                  <a:pt x="1845132" y="19164"/>
                </a:lnTo>
                <a:lnTo>
                  <a:pt x="1861058" y="20434"/>
                </a:lnTo>
                <a:lnTo>
                  <a:pt x="1861058" y="8851"/>
                </a:lnTo>
                <a:lnTo>
                  <a:pt x="1852688" y="11544"/>
                </a:lnTo>
                <a:lnTo>
                  <a:pt x="1844979" y="12814"/>
                </a:lnTo>
                <a:lnTo>
                  <a:pt x="1836826" y="11544"/>
                </a:lnTo>
                <a:lnTo>
                  <a:pt x="1825586" y="9004"/>
                </a:lnTo>
                <a:lnTo>
                  <a:pt x="1818538" y="7734"/>
                </a:lnTo>
                <a:lnTo>
                  <a:pt x="1805330" y="7734"/>
                </a:lnTo>
                <a:lnTo>
                  <a:pt x="1784959" y="11544"/>
                </a:lnTo>
                <a:lnTo>
                  <a:pt x="1773707" y="12814"/>
                </a:lnTo>
                <a:lnTo>
                  <a:pt x="1762010" y="11544"/>
                </a:lnTo>
                <a:lnTo>
                  <a:pt x="1746935" y="9004"/>
                </a:lnTo>
                <a:lnTo>
                  <a:pt x="1747913" y="7734"/>
                </a:lnTo>
                <a:lnTo>
                  <a:pt x="1758657" y="9004"/>
                </a:lnTo>
                <a:lnTo>
                  <a:pt x="1758505" y="7734"/>
                </a:lnTo>
                <a:lnTo>
                  <a:pt x="1758365" y="6464"/>
                </a:lnTo>
                <a:lnTo>
                  <a:pt x="1736255" y="6464"/>
                </a:lnTo>
                <a:lnTo>
                  <a:pt x="1714106" y="5194"/>
                </a:lnTo>
                <a:lnTo>
                  <a:pt x="1691906" y="6464"/>
                </a:lnTo>
                <a:lnTo>
                  <a:pt x="1705394" y="6464"/>
                </a:lnTo>
                <a:lnTo>
                  <a:pt x="1721802" y="7734"/>
                </a:lnTo>
                <a:lnTo>
                  <a:pt x="1736331" y="11544"/>
                </a:lnTo>
                <a:lnTo>
                  <a:pt x="1745653" y="11544"/>
                </a:lnTo>
                <a:lnTo>
                  <a:pt x="1739760" y="14084"/>
                </a:lnTo>
                <a:lnTo>
                  <a:pt x="1734718" y="14084"/>
                </a:lnTo>
                <a:lnTo>
                  <a:pt x="1731962" y="13716"/>
                </a:lnTo>
                <a:lnTo>
                  <a:pt x="1731962" y="19164"/>
                </a:lnTo>
                <a:lnTo>
                  <a:pt x="1731289" y="20434"/>
                </a:lnTo>
                <a:lnTo>
                  <a:pt x="1703971" y="20434"/>
                </a:lnTo>
                <a:lnTo>
                  <a:pt x="1696415" y="19164"/>
                </a:lnTo>
                <a:lnTo>
                  <a:pt x="1696808" y="19164"/>
                </a:lnTo>
                <a:lnTo>
                  <a:pt x="1704949" y="17894"/>
                </a:lnTo>
                <a:lnTo>
                  <a:pt x="1721319" y="17894"/>
                </a:lnTo>
                <a:lnTo>
                  <a:pt x="1729435" y="19164"/>
                </a:lnTo>
                <a:lnTo>
                  <a:pt x="1731962" y="19164"/>
                </a:lnTo>
                <a:lnTo>
                  <a:pt x="1731962" y="13716"/>
                </a:lnTo>
                <a:lnTo>
                  <a:pt x="1725345" y="12814"/>
                </a:lnTo>
                <a:lnTo>
                  <a:pt x="1722208" y="10274"/>
                </a:lnTo>
                <a:lnTo>
                  <a:pt x="1716379" y="11544"/>
                </a:lnTo>
                <a:lnTo>
                  <a:pt x="1709686" y="14084"/>
                </a:lnTo>
                <a:lnTo>
                  <a:pt x="1703527" y="14084"/>
                </a:lnTo>
                <a:lnTo>
                  <a:pt x="1695653" y="12407"/>
                </a:lnTo>
                <a:lnTo>
                  <a:pt x="1695653" y="24244"/>
                </a:lnTo>
                <a:lnTo>
                  <a:pt x="1695627" y="25514"/>
                </a:lnTo>
                <a:lnTo>
                  <a:pt x="1690585" y="28054"/>
                </a:lnTo>
                <a:lnTo>
                  <a:pt x="1683880" y="26784"/>
                </a:lnTo>
                <a:lnTo>
                  <a:pt x="1674939" y="25514"/>
                </a:lnTo>
                <a:lnTo>
                  <a:pt x="1671561" y="25514"/>
                </a:lnTo>
                <a:lnTo>
                  <a:pt x="1661629" y="28054"/>
                </a:lnTo>
                <a:lnTo>
                  <a:pt x="1655800" y="26784"/>
                </a:lnTo>
                <a:lnTo>
                  <a:pt x="1654886" y="25514"/>
                </a:lnTo>
                <a:lnTo>
                  <a:pt x="1653971" y="24244"/>
                </a:lnTo>
                <a:lnTo>
                  <a:pt x="1652854" y="22974"/>
                </a:lnTo>
                <a:lnTo>
                  <a:pt x="1668233" y="22974"/>
                </a:lnTo>
                <a:lnTo>
                  <a:pt x="1675041" y="21704"/>
                </a:lnTo>
                <a:lnTo>
                  <a:pt x="1692427" y="21704"/>
                </a:lnTo>
                <a:lnTo>
                  <a:pt x="1695653" y="24244"/>
                </a:lnTo>
                <a:lnTo>
                  <a:pt x="1695653" y="12407"/>
                </a:lnTo>
                <a:lnTo>
                  <a:pt x="1691614" y="11544"/>
                </a:lnTo>
                <a:lnTo>
                  <a:pt x="1678393" y="10274"/>
                </a:lnTo>
                <a:lnTo>
                  <a:pt x="1635544" y="10274"/>
                </a:lnTo>
                <a:lnTo>
                  <a:pt x="1627784" y="9004"/>
                </a:lnTo>
                <a:lnTo>
                  <a:pt x="1627898" y="11544"/>
                </a:lnTo>
                <a:lnTo>
                  <a:pt x="1633372" y="14084"/>
                </a:lnTo>
                <a:lnTo>
                  <a:pt x="1633296" y="15354"/>
                </a:lnTo>
                <a:lnTo>
                  <a:pt x="1623555" y="15354"/>
                </a:lnTo>
                <a:lnTo>
                  <a:pt x="1615986" y="14084"/>
                </a:lnTo>
                <a:lnTo>
                  <a:pt x="1611236" y="11544"/>
                </a:lnTo>
                <a:lnTo>
                  <a:pt x="1601965" y="10274"/>
                </a:lnTo>
                <a:lnTo>
                  <a:pt x="1590446" y="9004"/>
                </a:lnTo>
                <a:lnTo>
                  <a:pt x="1582064" y="9004"/>
                </a:lnTo>
                <a:lnTo>
                  <a:pt x="1582064" y="22974"/>
                </a:lnTo>
                <a:lnTo>
                  <a:pt x="1580908" y="25514"/>
                </a:lnTo>
                <a:lnTo>
                  <a:pt x="1560715" y="25514"/>
                </a:lnTo>
                <a:lnTo>
                  <a:pt x="1552727" y="24333"/>
                </a:lnTo>
                <a:lnTo>
                  <a:pt x="1552727" y="50914"/>
                </a:lnTo>
                <a:lnTo>
                  <a:pt x="1551800" y="52184"/>
                </a:lnTo>
                <a:lnTo>
                  <a:pt x="1545831" y="53454"/>
                </a:lnTo>
                <a:lnTo>
                  <a:pt x="1523580" y="54724"/>
                </a:lnTo>
                <a:lnTo>
                  <a:pt x="1479702" y="54724"/>
                </a:lnTo>
                <a:lnTo>
                  <a:pt x="1468856" y="53454"/>
                </a:lnTo>
                <a:lnTo>
                  <a:pt x="1458023" y="52184"/>
                </a:lnTo>
                <a:lnTo>
                  <a:pt x="1428343" y="52184"/>
                </a:lnTo>
                <a:lnTo>
                  <a:pt x="1418640" y="53454"/>
                </a:lnTo>
                <a:lnTo>
                  <a:pt x="1376489" y="53454"/>
                </a:lnTo>
                <a:lnTo>
                  <a:pt x="1421409" y="50914"/>
                </a:lnTo>
                <a:lnTo>
                  <a:pt x="1465541" y="49644"/>
                </a:lnTo>
                <a:lnTo>
                  <a:pt x="1508861" y="49644"/>
                </a:lnTo>
                <a:lnTo>
                  <a:pt x="1551317" y="48374"/>
                </a:lnTo>
                <a:lnTo>
                  <a:pt x="1552727" y="50914"/>
                </a:lnTo>
                <a:lnTo>
                  <a:pt x="1552727" y="24333"/>
                </a:lnTo>
                <a:lnTo>
                  <a:pt x="1552206" y="24244"/>
                </a:lnTo>
                <a:lnTo>
                  <a:pt x="1549311" y="21704"/>
                </a:lnTo>
                <a:lnTo>
                  <a:pt x="1557350" y="21704"/>
                </a:lnTo>
                <a:lnTo>
                  <a:pt x="1565452" y="20434"/>
                </a:lnTo>
                <a:lnTo>
                  <a:pt x="1572971" y="20434"/>
                </a:lnTo>
                <a:lnTo>
                  <a:pt x="1579270" y="21704"/>
                </a:lnTo>
                <a:lnTo>
                  <a:pt x="1582064" y="22974"/>
                </a:lnTo>
                <a:lnTo>
                  <a:pt x="1582064" y="9004"/>
                </a:lnTo>
                <a:lnTo>
                  <a:pt x="1568932" y="9004"/>
                </a:lnTo>
                <a:lnTo>
                  <a:pt x="1565986" y="7734"/>
                </a:lnTo>
                <a:lnTo>
                  <a:pt x="1575752" y="6464"/>
                </a:lnTo>
                <a:lnTo>
                  <a:pt x="1598002" y="6464"/>
                </a:lnTo>
                <a:lnTo>
                  <a:pt x="1608734" y="5194"/>
                </a:lnTo>
                <a:lnTo>
                  <a:pt x="1595183" y="5194"/>
                </a:lnTo>
                <a:lnTo>
                  <a:pt x="1581645" y="3924"/>
                </a:lnTo>
                <a:lnTo>
                  <a:pt x="1568615" y="3924"/>
                </a:lnTo>
                <a:lnTo>
                  <a:pt x="1556600" y="1384"/>
                </a:lnTo>
                <a:lnTo>
                  <a:pt x="1550873" y="1384"/>
                </a:lnTo>
                <a:lnTo>
                  <a:pt x="1538947" y="3924"/>
                </a:lnTo>
                <a:lnTo>
                  <a:pt x="1524800" y="6464"/>
                </a:lnTo>
                <a:lnTo>
                  <a:pt x="1511020" y="7734"/>
                </a:lnTo>
                <a:lnTo>
                  <a:pt x="1494878" y="11544"/>
                </a:lnTo>
                <a:lnTo>
                  <a:pt x="1488846" y="12814"/>
                </a:lnTo>
                <a:lnTo>
                  <a:pt x="1482128" y="12814"/>
                </a:lnTo>
                <a:lnTo>
                  <a:pt x="1474736" y="14084"/>
                </a:lnTo>
                <a:lnTo>
                  <a:pt x="1480718" y="14084"/>
                </a:lnTo>
                <a:lnTo>
                  <a:pt x="1488503" y="15354"/>
                </a:lnTo>
                <a:lnTo>
                  <a:pt x="1501025" y="15354"/>
                </a:lnTo>
                <a:lnTo>
                  <a:pt x="1498549" y="20434"/>
                </a:lnTo>
                <a:lnTo>
                  <a:pt x="1490370" y="20434"/>
                </a:lnTo>
                <a:lnTo>
                  <a:pt x="1490370" y="21704"/>
                </a:lnTo>
                <a:lnTo>
                  <a:pt x="1490243" y="24244"/>
                </a:lnTo>
                <a:lnTo>
                  <a:pt x="1489506" y="25514"/>
                </a:lnTo>
                <a:lnTo>
                  <a:pt x="1450200" y="25514"/>
                </a:lnTo>
                <a:lnTo>
                  <a:pt x="1458937" y="24244"/>
                </a:lnTo>
                <a:lnTo>
                  <a:pt x="1468132" y="24244"/>
                </a:lnTo>
                <a:lnTo>
                  <a:pt x="1476730" y="22974"/>
                </a:lnTo>
                <a:lnTo>
                  <a:pt x="1483690" y="21704"/>
                </a:lnTo>
                <a:lnTo>
                  <a:pt x="1490370" y="21704"/>
                </a:lnTo>
                <a:lnTo>
                  <a:pt x="1490370" y="20434"/>
                </a:lnTo>
                <a:lnTo>
                  <a:pt x="1431493" y="20434"/>
                </a:lnTo>
                <a:lnTo>
                  <a:pt x="1431493" y="29324"/>
                </a:lnTo>
                <a:lnTo>
                  <a:pt x="1390840" y="30594"/>
                </a:lnTo>
                <a:lnTo>
                  <a:pt x="1290066" y="30594"/>
                </a:lnTo>
                <a:lnTo>
                  <a:pt x="1254734" y="29324"/>
                </a:lnTo>
                <a:lnTo>
                  <a:pt x="1298917" y="29324"/>
                </a:lnTo>
                <a:lnTo>
                  <a:pt x="1343101" y="28054"/>
                </a:lnTo>
                <a:lnTo>
                  <a:pt x="1387284" y="28054"/>
                </a:lnTo>
                <a:lnTo>
                  <a:pt x="1431493" y="29324"/>
                </a:lnTo>
                <a:lnTo>
                  <a:pt x="1431493" y="20434"/>
                </a:lnTo>
                <a:lnTo>
                  <a:pt x="1409306" y="20434"/>
                </a:lnTo>
                <a:lnTo>
                  <a:pt x="1401965" y="19646"/>
                </a:lnTo>
                <a:lnTo>
                  <a:pt x="1401965" y="24244"/>
                </a:lnTo>
                <a:lnTo>
                  <a:pt x="1375613" y="25514"/>
                </a:lnTo>
                <a:lnTo>
                  <a:pt x="1334935" y="25514"/>
                </a:lnTo>
                <a:lnTo>
                  <a:pt x="1293533" y="24244"/>
                </a:lnTo>
                <a:lnTo>
                  <a:pt x="1265047" y="21704"/>
                </a:lnTo>
                <a:lnTo>
                  <a:pt x="1368818" y="21704"/>
                </a:lnTo>
                <a:lnTo>
                  <a:pt x="1401965" y="24244"/>
                </a:lnTo>
                <a:lnTo>
                  <a:pt x="1401965" y="19646"/>
                </a:lnTo>
                <a:lnTo>
                  <a:pt x="1397508" y="19164"/>
                </a:lnTo>
                <a:lnTo>
                  <a:pt x="1374686" y="19164"/>
                </a:lnTo>
                <a:lnTo>
                  <a:pt x="1322705" y="20434"/>
                </a:lnTo>
                <a:lnTo>
                  <a:pt x="1218666" y="20434"/>
                </a:lnTo>
                <a:lnTo>
                  <a:pt x="1166647" y="19164"/>
                </a:lnTo>
                <a:lnTo>
                  <a:pt x="1165364" y="19164"/>
                </a:lnTo>
                <a:lnTo>
                  <a:pt x="1160411" y="17894"/>
                </a:lnTo>
                <a:lnTo>
                  <a:pt x="1180477" y="17894"/>
                </a:lnTo>
                <a:lnTo>
                  <a:pt x="1198473" y="16624"/>
                </a:lnTo>
                <a:lnTo>
                  <a:pt x="1215936" y="15354"/>
                </a:lnTo>
                <a:lnTo>
                  <a:pt x="1234401" y="16624"/>
                </a:lnTo>
                <a:lnTo>
                  <a:pt x="1235862" y="17894"/>
                </a:lnTo>
                <a:lnTo>
                  <a:pt x="1239824" y="16624"/>
                </a:lnTo>
                <a:lnTo>
                  <a:pt x="1242491" y="16624"/>
                </a:lnTo>
                <a:lnTo>
                  <a:pt x="1253324" y="15354"/>
                </a:lnTo>
                <a:lnTo>
                  <a:pt x="1264170" y="14084"/>
                </a:lnTo>
                <a:lnTo>
                  <a:pt x="1285963" y="12814"/>
                </a:lnTo>
                <a:lnTo>
                  <a:pt x="1308404" y="12814"/>
                </a:lnTo>
                <a:lnTo>
                  <a:pt x="1332014" y="14084"/>
                </a:lnTo>
                <a:lnTo>
                  <a:pt x="1335989" y="15354"/>
                </a:lnTo>
                <a:lnTo>
                  <a:pt x="1343075" y="14084"/>
                </a:lnTo>
                <a:lnTo>
                  <a:pt x="1354099" y="12814"/>
                </a:lnTo>
                <a:lnTo>
                  <a:pt x="1360627" y="12814"/>
                </a:lnTo>
                <a:lnTo>
                  <a:pt x="1364996" y="14084"/>
                </a:lnTo>
                <a:lnTo>
                  <a:pt x="1383753" y="15354"/>
                </a:lnTo>
                <a:lnTo>
                  <a:pt x="1402334" y="15354"/>
                </a:lnTo>
                <a:lnTo>
                  <a:pt x="1439468" y="12814"/>
                </a:lnTo>
                <a:lnTo>
                  <a:pt x="1418463" y="12814"/>
                </a:lnTo>
                <a:lnTo>
                  <a:pt x="1407325" y="11544"/>
                </a:lnTo>
                <a:lnTo>
                  <a:pt x="1395552" y="11544"/>
                </a:lnTo>
                <a:lnTo>
                  <a:pt x="1413522" y="9004"/>
                </a:lnTo>
                <a:lnTo>
                  <a:pt x="1464665" y="5194"/>
                </a:lnTo>
                <a:lnTo>
                  <a:pt x="1449946" y="5194"/>
                </a:lnTo>
                <a:lnTo>
                  <a:pt x="1434846" y="3924"/>
                </a:lnTo>
                <a:lnTo>
                  <a:pt x="1421549" y="3924"/>
                </a:lnTo>
                <a:lnTo>
                  <a:pt x="1412278" y="5194"/>
                </a:lnTo>
                <a:lnTo>
                  <a:pt x="1402092" y="7734"/>
                </a:lnTo>
                <a:lnTo>
                  <a:pt x="1391475" y="9004"/>
                </a:lnTo>
                <a:lnTo>
                  <a:pt x="1380312" y="9004"/>
                </a:lnTo>
                <a:lnTo>
                  <a:pt x="1368488" y="10274"/>
                </a:lnTo>
                <a:lnTo>
                  <a:pt x="1375054" y="10274"/>
                </a:lnTo>
                <a:lnTo>
                  <a:pt x="1377276" y="11544"/>
                </a:lnTo>
                <a:lnTo>
                  <a:pt x="1302981" y="11544"/>
                </a:lnTo>
                <a:lnTo>
                  <a:pt x="1260081" y="9004"/>
                </a:lnTo>
                <a:lnTo>
                  <a:pt x="1240840" y="5194"/>
                </a:lnTo>
                <a:lnTo>
                  <a:pt x="1234401" y="7734"/>
                </a:lnTo>
                <a:lnTo>
                  <a:pt x="1227023" y="11544"/>
                </a:lnTo>
                <a:lnTo>
                  <a:pt x="1216926" y="12814"/>
                </a:lnTo>
                <a:lnTo>
                  <a:pt x="1202334" y="14084"/>
                </a:lnTo>
                <a:lnTo>
                  <a:pt x="1197127" y="14084"/>
                </a:lnTo>
                <a:lnTo>
                  <a:pt x="1192212" y="16624"/>
                </a:lnTo>
                <a:lnTo>
                  <a:pt x="1186573" y="15354"/>
                </a:lnTo>
                <a:lnTo>
                  <a:pt x="1180934" y="14084"/>
                </a:lnTo>
                <a:lnTo>
                  <a:pt x="1193152" y="12814"/>
                </a:lnTo>
                <a:lnTo>
                  <a:pt x="1191348" y="11544"/>
                </a:lnTo>
                <a:lnTo>
                  <a:pt x="1183716" y="10274"/>
                </a:lnTo>
                <a:lnTo>
                  <a:pt x="1173518" y="11544"/>
                </a:lnTo>
                <a:lnTo>
                  <a:pt x="1168857" y="10274"/>
                </a:lnTo>
                <a:lnTo>
                  <a:pt x="1158455" y="9004"/>
                </a:lnTo>
                <a:lnTo>
                  <a:pt x="1148600" y="9004"/>
                </a:lnTo>
                <a:lnTo>
                  <a:pt x="1139012" y="10274"/>
                </a:lnTo>
                <a:lnTo>
                  <a:pt x="1121092" y="10274"/>
                </a:lnTo>
                <a:lnTo>
                  <a:pt x="1121295" y="14084"/>
                </a:lnTo>
                <a:lnTo>
                  <a:pt x="1115415" y="12814"/>
                </a:lnTo>
                <a:lnTo>
                  <a:pt x="1107744" y="11544"/>
                </a:lnTo>
                <a:lnTo>
                  <a:pt x="1100086" y="10274"/>
                </a:lnTo>
                <a:lnTo>
                  <a:pt x="1084491" y="10274"/>
                </a:lnTo>
                <a:lnTo>
                  <a:pt x="1068768" y="11544"/>
                </a:lnTo>
                <a:lnTo>
                  <a:pt x="1054912" y="11544"/>
                </a:lnTo>
                <a:lnTo>
                  <a:pt x="1054912" y="20434"/>
                </a:lnTo>
                <a:lnTo>
                  <a:pt x="1035646" y="20434"/>
                </a:lnTo>
                <a:lnTo>
                  <a:pt x="1054912" y="20434"/>
                </a:lnTo>
                <a:lnTo>
                  <a:pt x="1054912" y="11544"/>
                </a:lnTo>
                <a:lnTo>
                  <a:pt x="1033157" y="11544"/>
                </a:lnTo>
                <a:lnTo>
                  <a:pt x="1033157" y="20434"/>
                </a:lnTo>
                <a:lnTo>
                  <a:pt x="1023950" y="20434"/>
                </a:lnTo>
                <a:lnTo>
                  <a:pt x="1022248" y="17894"/>
                </a:lnTo>
                <a:lnTo>
                  <a:pt x="1028242" y="15354"/>
                </a:lnTo>
                <a:lnTo>
                  <a:pt x="1033157" y="20434"/>
                </a:lnTo>
                <a:lnTo>
                  <a:pt x="1033157" y="11544"/>
                </a:lnTo>
                <a:lnTo>
                  <a:pt x="1009954" y="11544"/>
                </a:lnTo>
                <a:lnTo>
                  <a:pt x="996873" y="10274"/>
                </a:lnTo>
                <a:lnTo>
                  <a:pt x="985494" y="9004"/>
                </a:lnTo>
                <a:lnTo>
                  <a:pt x="895908" y="9004"/>
                </a:lnTo>
                <a:lnTo>
                  <a:pt x="916774" y="6464"/>
                </a:lnTo>
                <a:lnTo>
                  <a:pt x="938644" y="5194"/>
                </a:lnTo>
                <a:lnTo>
                  <a:pt x="965708" y="5194"/>
                </a:lnTo>
                <a:lnTo>
                  <a:pt x="947889" y="3924"/>
                </a:lnTo>
                <a:lnTo>
                  <a:pt x="912202" y="3924"/>
                </a:lnTo>
                <a:lnTo>
                  <a:pt x="879144" y="5194"/>
                </a:lnTo>
                <a:lnTo>
                  <a:pt x="845908" y="5194"/>
                </a:lnTo>
                <a:lnTo>
                  <a:pt x="779589" y="7734"/>
                </a:lnTo>
                <a:lnTo>
                  <a:pt x="492925" y="15354"/>
                </a:lnTo>
                <a:lnTo>
                  <a:pt x="329641" y="22974"/>
                </a:lnTo>
                <a:lnTo>
                  <a:pt x="276428" y="26784"/>
                </a:lnTo>
                <a:lnTo>
                  <a:pt x="223850" y="31864"/>
                </a:lnTo>
                <a:lnTo>
                  <a:pt x="171894" y="35674"/>
                </a:lnTo>
                <a:lnTo>
                  <a:pt x="136245" y="40754"/>
                </a:lnTo>
                <a:lnTo>
                  <a:pt x="118376" y="42024"/>
                </a:lnTo>
                <a:lnTo>
                  <a:pt x="90017" y="44564"/>
                </a:lnTo>
                <a:lnTo>
                  <a:pt x="86144" y="45834"/>
                </a:lnTo>
                <a:lnTo>
                  <a:pt x="87642" y="47104"/>
                </a:lnTo>
                <a:lnTo>
                  <a:pt x="93700" y="48374"/>
                </a:lnTo>
                <a:lnTo>
                  <a:pt x="101688" y="50914"/>
                </a:lnTo>
                <a:lnTo>
                  <a:pt x="102603" y="53454"/>
                </a:lnTo>
                <a:lnTo>
                  <a:pt x="96647" y="55994"/>
                </a:lnTo>
                <a:lnTo>
                  <a:pt x="71069" y="58534"/>
                </a:lnTo>
                <a:lnTo>
                  <a:pt x="64655" y="59804"/>
                </a:lnTo>
                <a:lnTo>
                  <a:pt x="58369" y="59804"/>
                </a:lnTo>
                <a:lnTo>
                  <a:pt x="42418" y="62344"/>
                </a:lnTo>
                <a:lnTo>
                  <a:pt x="34328" y="64884"/>
                </a:lnTo>
                <a:lnTo>
                  <a:pt x="33362" y="68694"/>
                </a:lnTo>
                <a:lnTo>
                  <a:pt x="38823" y="72504"/>
                </a:lnTo>
                <a:lnTo>
                  <a:pt x="43065" y="75044"/>
                </a:lnTo>
                <a:lnTo>
                  <a:pt x="49885" y="78854"/>
                </a:lnTo>
                <a:lnTo>
                  <a:pt x="39484" y="80124"/>
                </a:lnTo>
                <a:lnTo>
                  <a:pt x="3721" y="102984"/>
                </a:lnTo>
                <a:lnTo>
                  <a:pt x="7531" y="104254"/>
                </a:lnTo>
                <a:lnTo>
                  <a:pt x="27800" y="105524"/>
                </a:lnTo>
                <a:lnTo>
                  <a:pt x="59283" y="108064"/>
                </a:lnTo>
                <a:lnTo>
                  <a:pt x="43522" y="110604"/>
                </a:lnTo>
                <a:lnTo>
                  <a:pt x="31991" y="113144"/>
                </a:lnTo>
                <a:lnTo>
                  <a:pt x="21793" y="115684"/>
                </a:lnTo>
                <a:lnTo>
                  <a:pt x="10096" y="118224"/>
                </a:lnTo>
                <a:lnTo>
                  <a:pt x="0" y="120764"/>
                </a:lnTo>
                <a:lnTo>
                  <a:pt x="2438" y="123304"/>
                </a:lnTo>
                <a:lnTo>
                  <a:pt x="7696" y="127114"/>
                </a:lnTo>
                <a:lnTo>
                  <a:pt x="52819" y="127114"/>
                </a:lnTo>
                <a:lnTo>
                  <a:pt x="62318" y="125844"/>
                </a:lnTo>
                <a:lnTo>
                  <a:pt x="246240" y="115684"/>
                </a:lnTo>
                <a:lnTo>
                  <a:pt x="267373" y="115684"/>
                </a:lnTo>
                <a:lnTo>
                  <a:pt x="274624" y="116954"/>
                </a:lnTo>
                <a:lnTo>
                  <a:pt x="277876" y="120764"/>
                </a:lnTo>
                <a:lnTo>
                  <a:pt x="278257" y="122034"/>
                </a:lnTo>
                <a:lnTo>
                  <a:pt x="284797" y="123304"/>
                </a:lnTo>
                <a:lnTo>
                  <a:pt x="292925" y="122034"/>
                </a:lnTo>
                <a:lnTo>
                  <a:pt x="326974" y="119494"/>
                </a:lnTo>
                <a:lnTo>
                  <a:pt x="344830" y="119494"/>
                </a:lnTo>
                <a:lnTo>
                  <a:pt x="458190" y="118224"/>
                </a:lnTo>
                <a:lnTo>
                  <a:pt x="751332" y="118224"/>
                </a:lnTo>
                <a:lnTo>
                  <a:pt x="801357" y="116954"/>
                </a:lnTo>
                <a:lnTo>
                  <a:pt x="951407" y="116954"/>
                </a:lnTo>
                <a:lnTo>
                  <a:pt x="1001433" y="115684"/>
                </a:lnTo>
                <a:lnTo>
                  <a:pt x="1050328" y="115684"/>
                </a:lnTo>
                <a:lnTo>
                  <a:pt x="1148092" y="114414"/>
                </a:lnTo>
                <a:lnTo>
                  <a:pt x="1197000" y="113144"/>
                </a:lnTo>
                <a:lnTo>
                  <a:pt x="1347254" y="113144"/>
                </a:lnTo>
                <a:lnTo>
                  <a:pt x="1399565" y="114414"/>
                </a:lnTo>
                <a:lnTo>
                  <a:pt x="1556448" y="114414"/>
                </a:lnTo>
                <a:lnTo>
                  <a:pt x="1608721" y="115684"/>
                </a:lnTo>
                <a:lnTo>
                  <a:pt x="1660994" y="115684"/>
                </a:lnTo>
                <a:lnTo>
                  <a:pt x="1756181" y="116954"/>
                </a:lnTo>
                <a:lnTo>
                  <a:pt x="1803755" y="116954"/>
                </a:lnTo>
                <a:lnTo>
                  <a:pt x="1898802" y="119494"/>
                </a:lnTo>
                <a:lnTo>
                  <a:pt x="1996401" y="120764"/>
                </a:lnTo>
                <a:lnTo>
                  <a:pt x="2094141" y="123304"/>
                </a:lnTo>
                <a:lnTo>
                  <a:pt x="2179828" y="123304"/>
                </a:lnTo>
                <a:lnTo>
                  <a:pt x="2216442" y="124574"/>
                </a:lnTo>
                <a:lnTo>
                  <a:pt x="2253043" y="124574"/>
                </a:lnTo>
                <a:lnTo>
                  <a:pt x="2289683" y="125844"/>
                </a:lnTo>
                <a:lnTo>
                  <a:pt x="2347925" y="125844"/>
                </a:lnTo>
                <a:lnTo>
                  <a:pt x="2347950" y="123304"/>
                </a:lnTo>
                <a:lnTo>
                  <a:pt x="2337270" y="124574"/>
                </a:lnTo>
                <a:lnTo>
                  <a:pt x="2340305" y="123304"/>
                </a:lnTo>
                <a:lnTo>
                  <a:pt x="2346312" y="122034"/>
                </a:lnTo>
                <a:lnTo>
                  <a:pt x="2353119" y="122034"/>
                </a:lnTo>
                <a:lnTo>
                  <a:pt x="2360257" y="123304"/>
                </a:lnTo>
                <a:lnTo>
                  <a:pt x="2371090" y="123304"/>
                </a:lnTo>
                <a:lnTo>
                  <a:pt x="2380259" y="122034"/>
                </a:lnTo>
                <a:lnTo>
                  <a:pt x="2373655" y="127114"/>
                </a:lnTo>
                <a:lnTo>
                  <a:pt x="2378811" y="128384"/>
                </a:lnTo>
                <a:lnTo>
                  <a:pt x="2392515" y="127114"/>
                </a:lnTo>
                <a:lnTo>
                  <a:pt x="2396655" y="127114"/>
                </a:lnTo>
                <a:lnTo>
                  <a:pt x="2384501" y="124574"/>
                </a:lnTo>
                <a:lnTo>
                  <a:pt x="2389225" y="123304"/>
                </a:lnTo>
                <a:lnTo>
                  <a:pt x="2401900" y="122034"/>
                </a:lnTo>
                <a:lnTo>
                  <a:pt x="2411057" y="122034"/>
                </a:lnTo>
                <a:lnTo>
                  <a:pt x="2416670" y="123304"/>
                </a:lnTo>
                <a:lnTo>
                  <a:pt x="2418207" y="124574"/>
                </a:lnTo>
                <a:lnTo>
                  <a:pt x="2413774" y="125844"/>
                </a:lnTo>
                <a:lnTo>
                  <a:pt x="2408377" y="125844"/>
                </a:lnTo>
                <a:lnTo>
                  <a:pt x="2406954" y="127114"/>
                </a:lnTo>
                <a:lnTo>
                  <a:pt x="2416924" y="128384"/>
                </a:lnTo>
                <a:lnTo>
                  <a:pt x="2435618" y="128384"/>
                </a:lnTo>
                <a:lnTo>
                  <a:pt x="2444013" y="125844"/>
                </a:lnTo>
                <a:lnTo>
                  <a:pt x="2426843" y="124574"/>
                </a:lnTo>
                <a:lnTo>
                  <a:pt x="2425433" y="124574"/>
                </a:lnTo>
                <a:lnTo>
                  <a:pt x="2427046" y="122034"/>
                </a:lnTo>
                <a:lnTo>
                  <a:pt x="2429560" y="120764"/>
                </a:lnTo>
                <a:lnTo>
                  <a:pt x="2434120" y="120764"/>
                </a:lnTo>
                <a:lnTo>
                  <a:pt x="2447963" y="122034"/>
                </a:lnTo>
                <a:lnTo>
                  <a:pt x="2460955" y="120764"/>
                </a:lnTo>
                <a:lnTo>
                  <a:pt x="2473947" y="119494"/>
                </a:lnTo>
                <a:lnTo>
                  <a:pt x="2461641" y="119494"/>
                </a:lnTo>
                <a:lnTo>
                  <a:pt x="2453195" y="116954"/>
                </a:lnTo>
                <a:lnTo>
                  <a:pt x="2584767" y="116954"/>
                </a:lnTo>
                <a:lnTo>
                  <a:pt x="2566720" y="119494"/>
                </a:lnTo>
                <a:lnTo>
                  <a:pt x="2547759" y="120764"/>
                </a:lnTo>
                <a:lnTo>
                  <a:pt x="2535250" y="120764"/>
                </a:lnTo>
                <a:lnTo>
                  <a:pt x="2547264" y="122034"/>
                </a:lnTo>
                <a:lnTo>
                  <a:pt x="2559240" y="122034"/>
                </a:lnTo>
                <a:lnTo>
                  <a:pt x="2581148" y="123304"/>
                </a:lnTo>
                <a:lnTo>
                  <a:pt x="2659253" y="123304"/>
                </a:lnTo>
                <a:lnTo>
                  <a:pt x="2677884" y="124574"/>
                </a:lnTo>
                <a:lnTo>
                  <a:pt x="2706738" y="124574"/>
                </a:lnTo>
                <a:lnTo>
                  <a:pt x="2714637" y="122034"/>
                </a:lnTo>
                <a:lnTo>
                  <a:pt x="2722257" y="123304"/>
                </a:lnTo>
                <a:lnTo>
                  <a:pt x="2734297" y="123304"/>
                </a:lnTo>
                <a:lnTo>
                  <a:pt x="2739174" y="124574"/>
                </a:lnTo>
                <a:lnTo>
                  <a:pt x="2741892" y="122034"/>
                </a:lnTo>
                <a:close/>
              </a:path>
              <a:path w="2865754" h="128905">
                <a:moveTo>
                  <a:pt x="2756852" y="79870"/>
                </a:moveTo>
                <a:lnTo>
                  <a:pt x="2751988" y="79806"/>
                </a:lnTo>
                <a:lnTo>
                  <a:pt x="2749321" y="79946"/>
                </a:lnTo>
                <a:lnTo>
                  <a:pt x="2746108" y="80111"/>
                </a:lnTo>
                <a:lnTo>
                  <a:pt x="2739098" y="78651"/>
                </a:lnTo>
                <a:lnTo>
                  <a:pt x="2740329" y="82423"/>
                </a:lnTo>
                <a:lnTo>
                  <a:pt x="2737916" y="83858"/>
                </a:lnTo>
                <a:lnTo>
                  <a:pt x="2746425" y="84124"/>
                </a:lnTo>
                <a:lnTo>
                  <a:pt x="2751099" y="83807"/>
                </a:lnTo>
                <a:lnTo>
                  <a:pt x="2750921" y="82765"/>
                </a:lnTo>
                <a:lnTo>
                  <a:pt x="2750439" y="81686"/>
                </a:lnTo>
                <a:lnTo>
                  <a:pt x="2754185" y="81241"/>
                </a:lnTo>
                <a:lnTo>
                  <a:pt x="2756852" y="79870"/>
                </a:lnTo>
                <a:close/>
              </a:path>
              <a:path w="2865754" h="128905">
                <a:moveTo>
                  <a:pt x="2820327" y="121907"/>
                </a:moveTo>
                <a:lnTo>
                  <a:pt x="2806662" y="120472"/>
                </a:lnTo>
                <a:lnTo>
                  <a:pt x="2792882" y="119240"/>
                </a:lnTo>
                <a:lnTo>
                  <a:pt x="2778658" y="118872"/>
                </a:lnTo>
                <a:lnTo>
                  <a:pt x="2763659" y="119964"/>
                </a:lnTo>
                <a:lnTo>
                  <a:pt x="2778074" y="119964"/>
                </a:lnTo>
                <a:lnTo>
                  <a:pt x="2792133" y="120662"/>
                </a:lnTo>
                <a:lnTo>
                  <a:pt x="2806115" y="121488"/>
                </a:lnTo>
                <a:lnTo>
                  <a:pt x="2820327" y="121907"/>
                </a:lnTo>
                <a:close/>
              </a:path>
              <a:path w="2865754" h="128905">
                <a:moveTo>
                  <a:pt x="2865501" y="59029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77731" y="54889"/>
                </a:lnTo>
                <a:lnTo>
                  <a:pt x="2761513" y="54229"/>
                </a:lnTo>
                <a:lnTo>
                  <a:pt x="2757906" y="54432"/>
                </a:lnTo>
                <a:lnTo>
                  <a:pt x="2750312" y="56578"/>
                </a:lnTo>
                <a:lnTo>
                  <a:pt x="2742260" y="56705"/>
                </a:lnTo>
                <a:lnTo>
                  <a:pt x="2728290" y="54940"/>
                </a:lnTo>
                <a:lnTo>
                  <a:pt x="2709138" y="53365"/>
                </a:lnTo>
                <a:lnTo>
                  <a:pt x="2689656" y="52311"/>
                </a:lnTo>
                <a:lnTo>
                  <a:pt x="2650121" y="51028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02" y="55562"/>
                </a:lnTo>
                <a:lnTo>
                  <a:pt x="2700388" y="56337"/>
                </a:lnTo>
                <a:lnTo>
                  <a:pt x="2741472" y="57531"/>
                </a:lnTo>
                <a:lnTo>
                  <a:pt x="2865501" y="5902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372256" y="2638443"/>
            <a:ext cx="6266180" cy="4632960"/>
            <a:chOff x="7372256" y="2638443"/>
            <a:chExt cx="6266180" cy="46329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1728" y="2638443"/>
              <a:ext cx="150431" cy="1494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1728" y="2888692"/>
              <a:ext cx="150431" cy="1494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1728" y="3334493"/>
              <a:ext cx="150431" cy="1494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1728" y="3598529"/>
              <a:ext cx="150431" cy="1494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1416" y="2646717"/>
              <a:ext cx="150431" cy="1494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1416" y="3078730"/>
              <a:ext cx="150431" cy="1494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1416" y="3342767"/>
              <a:ext cx="150431" cy="1494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1416" y="3606804"/>
              <a:ext cx="150431" cy="1494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2256" y="5765311"/>
              <a:ext cx="150431" cy="1494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2256" y="6015562"/>
              <a:ext cx="150431" cy="1494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2256" y="6426845"/>
              <a:ext cx="150431" cy="1494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2256" y="6696828"/>
              <a:ext cx="150431" cy="1494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11430" y="4794594"/>
              <a:ext cx="3114675" cy="2463800"/>
            </a:xfrm>
            <a:custGeom>
              <a:avLst/>
              <a:gdLst/>
              <a:ahLst/>
              <a:cxnLst/>
              <a:rect l="l" t="t" r="r" b="b"/>
              <a:pathLst>
                <a:path w="3114675" h="2463800">
                  <a:moveTo>
                    <a:pt x="2894164" y="2463673"/>
                  </a:moveTo>
                  <a:lnTo>
                    <a:pt x="219913" y="2463673"/>
                  </a:lnTo>
                  <a:lnTo>
                    <a:pt x="175590" y="2459204"/>
                  </a:lnTo>
                  <a:lnTo>
                    <a:pt x="134309" y="2446390"/>
                  </a:lnTo>
                  <a:lnTo>
                    <a:pt x="96954" y="2426114"/>
                  </a:lnTo>
                  <a:lnTo>
                    <a:pt x="64408" y="2399260"/>
                  </a:lnTo>
                  <a:lnTo>
                    <a:pt x="37555" y="2366713"/>
                  </a:lnTo>
                  <a:lnTo>
                    <a:pt x="17280" y="2329357"/>
                  </a:lnTo>
                  <a:lnTo>
                    <a:pt x="4467" y="2288078"/>
                  </a:lnTo>
                  <a:lnTo>
                    <a:pt x="0" y="2243759"/>
                  </a:lnTo>
                  <a:lnTo>
                    <a:pt x="0" y="219913"/>
                  </a:lnTo>
                  <a:lnTo>
                    <a:pt x="4467" y="175594"/>
                  </a:lnTo>
                  <a:lnTo>
                    <a:pt x="17280" y="134315"/>
                  </a:lnTo>
                  <a:lnTo>
                    <a:pt x="37555" y="96959"/>
                  </a:lnTo>
                  <a:lnTo>
                    <a:pt x="64408" y="64412"/>
                  </a:lnTo>
                  <a:lnTo>
                    <a:pt x="96954" y="37558"/>
                  </a:lnTo>
                  <a:lnTo>
                    <a:pt x="134309" y="17282"/>
                  </a:lnTo>
                  <a:lnTo>
                    <a:pt x="175590" y="4468"/>
                  </a:lnTo>
                  <a:lnTo>
                    <a:pt x="219913" y="0"/>
                  </a:lnTo>
                  <a:lnTo>
                    <a:pt x="2894164" y="0"/>
                  </a:lnTo>
                  <a:lnTo>
                    <a:pt x="2938483" y="4468"/>
                  </a:lnTo>
                  <a:lnTo>
                    <a:pt x="2979763" y="17282"/>
                  </a:lnTo>
                  <a:lnTo>
                    <a:pt x="3017118" y="37558"/>
                  </a:lnTo>
                  <a:lnTo>
                    <a:pt x="3049665" y="64412"/>
                  </a:lnTo>
                  <a:lnTo>
                    <a:pt x="3076519" y="96959"/>
                  </a:lnTo>
                  <a:lnTo>
                    <a:pt x="3096795" y="134315"/>
                  </a:lnTo>
                  <a:lnTo>
                    <a:pt x="3109610" y="175594"/>
                  </a:lnTo>
                  <a:lnTo>
                    <a:pt x="3114078" y="219913"/>
                  </a:lnTo>
                  <a:lnTo>
                    <a:pt x="3114078" y="2243759"/>
                  </a:lnTo>
                  <a:lnTo>
                    <a:pt x="3109610" y="2288078"/>
                  </a:lnTo>
                  <a:lnTo>
                    <a:pt x="3096795" y="2329357"/>
                  </a:lnTo>
                  <a:lnTo>
                    <a:pt x="3076519" y="2366713"/>
                  </a:lnTo>
                  <a:lnTo>
                    <a:pt x="3049665" y="2399260"/>
                  </a:lnTo>
                  <a:lnTo>
                    <a:pt x="3017118" y="2426114"/>
                  </a:lnTo>
                  <a:lnTo>
                    <a:pt x="2979763" y="2446390"/>
                  </a:lnTo>
                  <a:lnTo>
                    <a:pt x="2938483" y="2459204"/>
                  </a:lnTo>
                  <a:lnTo>
                    <a:pt x="2894164" y="24636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08505" y="4544404"/>
              <a:ext cx="766445" cy="433070"/>
            </a:xfrm>
            <a:custGeom>
              <a:avLst/>
              <a:gdLst/>
              <a:ahLst/>
              <a:cxnLst/>
              <a:rect l="l" t="t" r="r" b="b"/>
              <a:pathLst>
                <a:path w="766445" h="433070">
                  <a:moveTo>
                    <a:pt x="367334" y="0"/>
                  </a:moveTo>
                  <a:lnTo>
                    <a:pt x="319481" y="4567"/>
                  </a:lnTo>
                  <a:lnTo>
                    <a:pt x="274682" y="17697"/>
                  </a:lnTo>
                  <a:lnTo>
                    <a:pt x="233791" y="38530"/>
                  </a:lnTo>
                  <a:lnTo>
                    <a:pt x="197660" y="66209"/>
                  </a:lnTo>
                  <a:lnTo>
                    <a:pt x="167144" y="99872"/>
                  </a:lnTo>
                  <a:lnTo>
                    <a:pt x="122244" y="105820"/>
                  </a:lnTo>
                  <a:lnTo>
                    <a:pt x="82469" y="122606"/>
                  </a:lnTo>
                  <a:lnTo>
                    <a:pt x="48769" y="148642"/>
                  </a:lnTo>
                  <a:lnTo>
                    <a:pt x="22733" y="182341"/>
                  </a:lnTo>
                  <a:lnTo>
                    <a:pt x="5947" y="222117"/>
                  </a:lnTo>
                  <a:lnTo>
                    <a:pt x="0" y="266382"/>
                  </a:lnTo>
                  <a:lnTo>
                    <a:pt x="5947" y="310609"/>
                  </a:lnTo>
                  <a:lnTo>
                    <a:pt x="22733" y="350360"/>
                  </a:lnTo>
                  <a:lnTo>
                    <a:pt x="48769" y="384044"/>
                  </a:lnTo>
                  <a:lnTo>
                    <a:pt x="82469" y="410073"/>
                  </a:lnTo>
                  <a:lnTo>
                    <a:pt x="122244" y="426855"/>
                  </a:lnTo>
                  <a:lnTo>
                    <a:pt x="166509" y="432803"/>
                  </a:lnTo>
                  <a:lnTo>
                    <a:pt x="599579" y="432803"/>
                  </a:lnTo>
                  <a:lnTo>
                    <a:pt x="643844" y="426855"/>
                  </a:lnTo>
                  <a:lnTo>
                    <a:pt x="683620" y="410073"/>
                  </a:lnTo>
                  <a:lnTo>
                    <a:pt x="717319" y="384044"/>
                  </a:lnTo>
                  <a:lnTo>
                    <a:pt x="743355" y="350360"/>
                  </a:lnTo>
                  <a:lnTo>
                    <a:pt x="760141" y="310609"/>
                  </a:lnTo>
                  <a:lnTo>
                    <a:pt x="766089" y="266382"/>
                  </a:lnTo>
                  <a:lnTo>
                    <a:pt x="760141" y="222117"/>
                  </a:lnTo>
                  <a:lnTo>
                    <a:pt x="743355" y="182341"/>
                  </a:lnTo>
                  <a:lnTo>
                    <a:pt x="717319" y="148642"/>
                  </a:lnTo>
                  <a:lnTo>
                    <a:pt x="683620" y="122606"/>
                  </a:lnTo>
                  <a:lnTo>
                    <a:pt x="643844" y="105820"/>
                  </a:lnTo>
                  <a:lnTo>
                    <a:pt x="599579" y="99872"/>
                  </a:lnTo>
                  <a:lnTo>
                    <a:pt x="591952" y="100055"/>
                  </a:lnTo>
                  <a:lnTo>
                    <a:pt x="584425" y="100591"/>
                  </a:lnTo>
                  <a:lnTo>
                    <a:pt x="576998" y="101464"/>
                  </a:lnTo>
                  <a:lnTo>
                    <a:pt x="569671" y="102654"/>
                  </a:lnTo>
                  <a:lnTo>
                    <a:pt x="539085" y="68081"/>
                  </a:lnTo>
                  <a:lnTo>
                    <a:pt x="502666" y="39636"/>
                  </a:lnTo>
                  <a:lnTo>
                    <a:pt x="461305" y="18212"/>
                  </a:lnTo>
                  <a:lnTo>
                    <a:pt x="415897" y="4701"/>
                  </a:lnTo>
                  <a:lnTo>
                    <a:pt x="367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787570" y="5203107"/>
            <a:ext cx="2550160" cy="174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DMSans18pt-ExtraBold"/>
                <a:cs typeface="DMSans18pt-ExtraBold"/>
              </a:rPr>
              <a:t>Network</a:t>
            </a:r>
            <a:r>
              <a:rPr sz="1800" b="1" spc="-55" dirty="0">
                <a:solidFill>
                  <a:srgbClr val="FFFFFF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DMSans18pt-ExtraBold"/>
                <a:cs typeface="DMSans18pt-ExtraBold"/>
              </a:rPr>
              <a:t>IMPACT</a:t>
            </a:r>
            <a:endParaRPr sz="1800">
              <a:latin typeface="DMSans18pt-ExtraBold"/>
              <a:cs typeface="DMSans18pt-ExtraBold"/>
            </a:endParaRPr>
          </a:p>
          <a:p>
            <a:pPr marL="199390" marR="5080">
              <a:lnSpc>
                <a:spcPct val="152500"/>
              </a:lnSpc>
              <a:spcBef>
                <a:spcPts val="575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Develop</a:t>
            </a:r>
            <a:r>
              <a:rPr sz="1100" spc="7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a</a:t>
            </a:r>
            <a:r>
              <a:rPr sz="1100" spc="9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theory</a:t>
            </a:r>
            <a:r>
              <a:rPr sz="1100" b="1" spc="8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DM Sans 18pt 18pt"/>
                <a:cs typeface="DM Sans 18pt 18pt"/>
              </a:rPr>
              <a:t>of</a:t>
            </a:r>
            <a:r>
              <a:rPr sz="1100" b="1" spc="38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change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Outline</a:t>
            </a:r>
            <a:r>
              <a:rPr sz="1100" spc="8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key</a:t>
            </a:r>
            <a:r>
              <a:rPr sz="1100" spc="8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impact</a:t>
            </a:r>
            <a:r>
              <a:rPr sz="1100" spc="46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indicators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Introduce</a:t>
            </a:r>
            <a:r>
              <a:rPr sz="1100" spc="1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participatory</a:t>
            </a:r>
            <a:r>
              <a:rPr sz="1100" spc="135" dirty="0">
                <a:solidFill>
                  <a:srgbClr val="FFFFFF"/>
                </a:solidFill>
                <a:latin typeface="DMSans18pt-Light"/>
                <a:cs typeface="DMSans18pt-Light"/>
              </a:rPr>
              <a:t>  </a:t>
            </a: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collection</a:t>
            </a:r>
            <a:endParaRPr sz="1100">
              <a:latin typeface="DM Sans 18pt 18pt"/>
              <a:cs typeface="DM Sans 18pt 18pt"/>
            </a:endParaRPr>
          </a:p>
          <a:p>
            <a:pPr marL="19939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solidFill>
                  <a:srgbClr val="FFFFFF"/>
                </a:solidFill>
                <a:latin typeface="DMSans18pt-Light"/>
                <a:cs typeface="DMSans18pt-Light"/>
              </a:rPr>
              <a:t>methods</a:t>
            </a:r>
            <a:endParaRPr sz="1100">
              <a:latin typeface="DMSans18pt-Light"/>
              <a:cs typeface="DMSans18pt-Light"/>
            </a:endParaRPr>
          </a:p>
          <a:p>
            <a:pPr marL="199390">
              <a:lnSpc>
                <a:spcPct val="100000"/>
              </a:lnSpc>
              <a:spcBef>
                <a:spcPts val="690"/>
              </a:spcBef>
            </a:pP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Engage</a:t>
            </a:r>
            <a:r>
              <a:rPr sz="1100" spc="9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members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in</a:t>
            </a:r>
            <a:r>
              <a:rPr sz="1100" spc="105" dirty="0">
                <a:solidFill>
                  <a:srgbClr val="FFFFFF"/>
                </a:solidFill>
                <a:latin typeface="DMSans18pt-Light"/>
                <a:cs typeface="DMSans18pt-Light"/>
              </a:rPr>
              <a:t>  </a:t>
            </a:r>
            <a:r>
              <a:rPr sz="1100" dirty="0">
                <a:solidFill>
                  <a:srgbClr val="FFFFFF"/>
                </a:solidFill>
                <a:latin typeface="DMSans18pt-Light"/>
                <a:cs typeface="DMSans18pt-Light"/>
              </a:rPr>
              <a:t>reﬂection</a:t>
            </a:r>
            <a:r>
              <a:rPr sz="1100" spc="1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endParaRPr sz="1100">
              <a:latin typeface="DMSans18pt-Light"/>
              <a:cs typeface="DMSans18pt-Light"/>
            </a:endParaRPr>
          </a:p>
          <a:p>
            <a:pPr marL="199390">
              <a:lnSpc>
                <a:spcPct val="100000"/>
              </a:lnSpc>
              <a:spcBef>
                <a:spcPts val="45"/>
              </a:spcBef>
            </a:pPr>
            <a:r>
              <a:rPr sz="11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analysis</a:t>
            </a:r>
            <a:endParaRPr sz="1100">
              <a:latin typeface="DM Sans 18pt 18pt"/>
              <a:cs typeface="DM Sans 18pt 18p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5664210"/>
            <a:ext cx="14400530" cy="2435860"/>
            <a:chOff x="0" y="5664210"/>
            <a:chExt cx="14400530" cy="243586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3907" y="5664210"/>
              <a:ext cx="150431" cy="1494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3907" y="5914460"/>
              <a:ext cx="150431" cy="1494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3907" y="6191786"/>
              <a:ext cx="150431" cy="1494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3907" y="6624297"/>
              <a:ext cx="150431" cy="1494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0" y="7655280"/>
              <a:ext cx="14400530" cy="445134"/>
            </a:xfrm>
            <a:custGeom>
              <a:avLst/>
              <a:gdLst/>
              <a:ahLst/>
              <a:cxnLst/>
              <a:rect l="l" t="t" r="r" b="b"/>
              <a:pathLst>
                <a:path w="14400530" h="445134">
                  <a:moveTo>
                    <a:pt x="0" y="0"/>
                  </a:moveTo>
                  <a:lnTo>
                    <a:pt x="14399996" y="0"/>
                  </a:lnTo>
                  <a:lnTo>
                    <a:pt x="14399996" y="444728"/>
                  </a:lnTo>
                  <a:lnTo>
                    <a:pt x="0" y="444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98469" y="688360"/>
            <a:ext cx="5987415" cy="661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No</a:t>
            </a:r>
            <a:r>
              <a:rPr sz="2050" b="1" spc="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matter</a:t>
            </a:r>
            <a:r>
              <a:rPr sz="2050" b="1" spc="2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where</a:t>
            </a:r>
            <a:r>
              <a:rPr sz="2050" b="1" spc="20" dirty="0">
                <a:solidFill>
                  <a:srgbClr val="EEEEEE"/>
                </a:solidFill>
                <a:latin typeface="DM Sans 18pt 18pt"/>
                <a:cs typeface="DM Sans 18pt 18pt"/>
              </a:rPr>
              <a:t> 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your</a:t>
            </a:r>
            <a:r>
              <a:rPr sz="2050" b="1" spc="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network</a:t>
            </a:r>
            <a:r>
              <a:rPr sz="2050" b="1" spc="20" dirty="0">
                <a:solidFill>
                  <a:srgbClr val="EEEEEE"/>
                </a:solidFill>
                <a:latin typeface="DM Sans 18pt 18pt"/>
                <a:cs typeface="DM Sans 18pt 18pt"/>
              </a:rPr>
              <a:t> 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or</a:t>
            </a:r>
            <a:r>
              <a:rPr sz="2050" b="1" spc="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community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is</a:t>
            </a:r>
            <a:r>
              <a:rPr sz="2050" b="1" spc="1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at,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we</a:t>
            </a:r>
            <a:r>
              <a:rPr sz="2050" b="1" spc="20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can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help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it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reach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its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dirty="0">
                <a:solidFill>
                  <a:srgbClr val="EEEEEE"/>
                </a:solidFill>
                <a:latin typeface="DM Sans 18pt 18pt"/>
                <a:cs typeface="DM Sans 18pt 18pt"/>
              </a:rPr>
              <a:t>next</a:t>
            </a:r>
            <a:r>
              <a:rPr sz="2050" b="1" spc="25" dirty="0">
                <a:solidFill>
                  <a:srgbClr val="EEEEEE"/>
                </a:solidFill>
                <a:latin typeface="DM Sans 18pt 18pt"/>
                <a:cs typeface="DM Sans 18pt 18pt"/>
              </a:rPr>
              <a:t> </a:t>
            </a:r>
            <a:r>
              <a:rPr sz="2050" b="1" spc="-10" dirty="0">
                <a:solidFill>
                  <a:srgbClr val="EEEEEE"/>
                </a:solidFill>
                <a:latin typeface="DM Sans 18pt 18pt"/>
                <a:cs typeface="DM Sans 18pt 18pt"/>
              </a:rPr>
              <a:t>stage</a:t>
            </a:r>
            <a:endParaRPr sz="2050">
              <a:latin typeface="DM Sans 18pt 18pt"/>
              <a:cs typeface="DM Sans 18pt 18p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9286" y="5099606"/>
            <a:ext cx="1148715" cy="4972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45"/>
              </a:spcBef>
            </a:pPr>
            <a:r>
              <a:rPr sz="1700" b="1" dirty="0">
                <a:solidFill>
                  <a:srgbClr val="FFFFFF"/>
                </a:solidFill>
                <a:latin typeface="DM Sans 18pt 18pt"/>
                <a:cs typeface="DM Sans 18pt 18pt"/>
              </a:rPr>
              <a:t>How</a:t>
            </a:r>
            <a:r>
              <a:rPr sz="1700" b="1" spc="-6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700" b="1" dirty="0">
                <a:solidFill>
                  <a:srgbClr val="FFFFFF"/>
                </a:solidFill>
                <a:latin typeface="DM Sans 18pt 18pt"/>
                <a:cs typeface="DM Sans 18pt 18pt"/>
              </a:rPr>
              <a:t>do</a:t>
            </a:r>
            <a:r>
              <a:rPr sz="1700" b="1" spc="-6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DM Sans 18pt 18pt"/>
                <a:cs typeface="DM Sans 18pt 18pt"/>
              </a:rPr>
              <a:t>we </a:t>
            </a:r>
            <a:r>
              <a:rPr sz="1700" b="1" dirty="0">
                <a:solidFill>
                  <a:srgbClr val="FFFFFF"/>
                </a:solidFill>
                <a:latin typeface="DM Sans 18pt 18pt"/>
                <a:cs typeface="DM Sans 18pt 18pt"/>
              </a:rPr>
              <a:t>do</a:t>
            </a:r>
            <a:r>
              <a:rPr sz="1700" b="1" spc="-5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it?</a:t>
            </a:r>
            <a:endParaRPr sz="1700">
              <a:latin typeface="DM Sans 18pt 18pt"/>
              <a:cs typeface="DM Sans 18pt 18p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14971" y="3977364"/>
            <a:ext cx="4039235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9766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Specific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Approach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35" dirty="0">
                <a:solidFill>
                  <a:srgbClr val="EC7C30"/>
                </a:solidFill>
                <a:latin typeface="DMSans18pt-ExtraBold"/>
                <a:cs typeface="DMSans18pt-ExtraBold"/>
              </a:rPr>
              <a:t>and </a:t>
            </a: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Methodology</a:t>
            </a:r>
            <a:endParaRPr sz="1800">
              <a:latin typeface="DMSans18pt-ExtraBold"/>
              <a:cs typeface="DMSans18pt-ExtraBold"/>
            </a:endParaRPr>
          </a:p>
          <a:p>
            <a:pPr marL="61594" marR="675640" indent="-48895">
              <a:lnSpc>
                <a:spcPct val="100000"/>
              </a:lnSpc>
              <a:spcBef>
                <a:spcPts val="1370"/>
              </a:spcBef>
            </a:pPr>
            <a:r>
              <a:rPr sz="1400" spc="-35" dirty="0">
                <a:solidFill>
                  <a:srgbClr val="212121"/>
                </a:solidFill>
                <a:latin typeface="DMSans18pt-Light"/>
                <a:cs typeface="DMSans18pt-Light"/>
              </a:rPr>
              <a:t>To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build</a:t>
            </a:r>
            <a:r>
              <a:rPr sz="1400" spc="-4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networkwe</a:t>
            </a:r>
            <a:r>
              <a:rPr sz="1400" spc="-4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believe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there</a:t>
            </a:r>
            <a:r>
              <a:rPr sz="1400" spc="-4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needs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to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be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four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core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elements:</a:t>
            </a:r>
            <a:endParaRPr sz="1400">
              <a:latin typeface="DMSans18pt-Light"/>
              <a:cs typeface="DMSans18pt-Light"/>
            </a:endParaRPr>
          </a:p>
          <a:p>
            <a:pPr marL="123825" indent="-111760">
              <a:lnSpc>
                <a:spcPct val="100000"/>
              </a:lnSpc>
              <a:spcBef>
                <a:spcPts val="620"/>
              </a:spcBef>
              <a:buChar char="•"/>
              <a:tabLst>
                <a:tab pos="124460" algn="l"/>
              </a:tabLst>
            </a:pP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the vision and 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purpose</a:t>
            </a:r>
            <a:endParaRPr sz="1400">
              <a:latin typeface="DMSans18pt-Light"/>
              <a:cs typeface="DMSans18pt-Light"/>
            </a:endParaRPr>
          </a:p>
          <a:p>
            <a:pPr marL="123825" indent="-11176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the</a:t>
            </a:r>
            <a:r>
              <a:rPr sz="1400" spc="-35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structures</a:t>
            </a:r>
            <a:r>
              <a:rPr sz="1400" spc="-3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and</a:t>
            </a:r>
            <a:r>
              <a:rPr sz="1400" spc="-3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leadership</a:t>
            </a:r>
            <a:endParaRPr sz="1400">
              <a:latin typeface="DMSans18pt-Light"/>
              <a:cs typeface="DMSans18pt-Light"/>
            </a:endParaRPr>
          </a:p>
          <a:p>
            <a:pPr marL="123825" indent="-11176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the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activities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and</a:t>
            </a:r>
            <a:r>
              <a:rPr sz="1400" spc="-5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mobilisation</a:t>
            </a:r>
            <a:endParaRPr sz="1400">
              <a:latin typeface="DMSans18pt-Light"/>
              <a:cs typeface="DMSans18pt-Light"/>
            </a:endParaRPr>
          </a:p>
          <a:p>
            <a:pPr marL="123825" indent="-11176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the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engagement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4E9990"/>
                </a:solidFill>
                <a:latin typeface="DMSans18pt-Light"/>
                <a:cs typeface="DMSans18pt-Light"/>
              </a:rPr>
              <a:t>and</a:t>
            </a:r>
            <a:r>
              <a:rPr sz="1400" spc="-10" dirty="0">
                <a:solidFill>
                  <a:srgbClr val="4E9990"/>
                </a:solidFill>
                <a:latin typeface="DMSans18pt-Light"/>
                <a:cs typeface="DMSans18pt-Light"/>
              </a:rPr>
              <a:t> communications</a:t>
            </a:r>
            <a:endParaRPr sz="1400">
              <a:latin typeface="DMSans18pt-Light"/>
              <a:cs typeface="DMSans18pt-Light"/>
            </a:endParaRPr>
          </a:p>
          <a:p>
            <a:pPr marL="12700" marR="508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inHive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will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assess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implement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all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of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these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elements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in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bespoke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way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using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our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DM Sans 18pt 18pt"/>
                <a:cs typeface="DM Sans 18pt 18pt"/>
              </a:rPr>
              <a:t>Networks </a:t>
            </a:r>
            <a:r>
              <a:rPr sz="1400" b="1" dirty="0">
                <a:solidFill>
                  <a:srgbClr val="212121"/>
                </a:solidFill>
                <a:latin typeface="DM Sans 18pt 18pt"/>
                <a:cs typeface="DM Sans 18pt 18pt"/>
              </a:rPr>
              <a:t>Assessment</a:t>
            </a:r>
            <a:r>
              <a:rPr sz="1400" b="1" spc="-10" dirty="0">
                <a:solidFill>
                  <a:srgbClr val="212121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212121"/>
                </a:solidFill>
                <a:latin typeface="DM Sans 18pt 18pt"/>
                <a:cs typeface="DM Sans 18pt 18pt"/>
              </a:rPr>
              <a:t>Matrix</a:t>
            </a:r>
            <a:r>
              <a:rPr sz="1400" b="1" spc="-10" dirty="0">
                <a:solidFill>
                  <a:srgbClr val="212121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212121"/>
                </a:solidFill>
                <a:latin typeface="DM Sans 18pt 18pt"/>
                <a:cs typeface="DM Sans 18pt 18pt"/>
              </a:rPr>
              <a:t>(NAM)</a:t>
            </a:r>
            <a:r>
              <a:rPr sz="1400" b="1" spc="45" dirty="0">
                <a:solidFill>
                  <a:srgbClr val="212121"/>
                </a:solidFill>
                <a:latin typeface="DM Sans 18pt 18pt"/>
                <a:cs typeface="DM Sans 18pt 18p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tailored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support.</a:t>
            </a:r>
            <a:endParaRPr sz="1400">
              <a:latin typeface="DMSans18pt-Light"/>
              <a:cs typeface="DMSans18pt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577193"/>
            <a:ext cx="5356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Our</a:t>
            </a:r>
            <a:r>
              <a:rPr spc="-350" dirty="0"/>
              <a:t> </a:t>
            </a:r>
            <a:r>
              <a:rPr spc="-590" dirty="0"/>
              <a:t>T</a:t>
            </a:r>
            <a:r>
              <a:rPr spc="-90" dirty="0"/>
              <a:t>arge</a:t>
            </a:r>
            <a:r>
              <a:rPr dirty="0"/>
              <a:t>t</a:t>
            </a:r>
            <a:r>
              <a:rPr spc="-370" dirty="0"/>
              <a:t> </a:t>
            </a:r>
            <a:r>
              <a:rPr spc="-85" dirty="0"/>
              <a:t>Audience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9998" y="2142680"/>
            <a:ext cx="12802235" cy="4707890"/>
            <a:chOff x="719998" y="2142680"/>
            <a:chExt cx="12802235" cy="4707890"/>
          </a:xfrm>
        </p:grpSpPr>
        <p:sp>
          <p:nvSpPr>
            <p:cNvPr id="4" name="object 4"/>
            <p:cNvSpPr/>
            <p:nvPr/>
          </p:nvSpPr>
          <p:spPr>
            <a:xfrm>
              <a:off x="719998" y="2142685"/>
              <a:ext cx="2354580" cy="4707890"/>
            </a:xfrm>
            <a:custGeom>
              <a:avLst/>
              <a:gdLst/>
              <a:ahLst/>
              <a:cxnLst/>
              <a:rect l="l" t="t" r="r" b="b"/>
              <a:pathLst>
                <a:path w="2354580" h="4707890">
                  <a:moveTo>
                    <a:pt x="2353995" y="0"/>
                  </a:moveTo>
                  <a:lnTo>
                    <a:pt x="2301414" y="575"/>
                  </a:lnTo>
                  <a:lnTo>
                    <a:pt x="2249115" y="2293"/>
                  </a:lnTo>
                  <a:lnTo>
                    <a:pt x="2197110" y="5142"/>
                  </a:lnTo>
                  <a:lnTo>
                    <a:pt x="2145413" y="9110"/>
                  </a:lnTo>
                  <a:lnTo>
                    <a:pt x="2094033" y="14185"/>
                  </a:lnTo>
                  <a:lnTo>
                    <a:pt x="2042984" y="20355"/>
                  </a:lnTo>
                  <a:lnTo>
                    <a:pt x="1992278" y="27608"/>
                  </a:lnTo>
                  <a:lnTo>
                    <a:pt x="1941926" y="35932"/>
                  </a:lnTo>
                  <a:lnTo>
                    <a:pt x="1891940" y="45315"/>
                  </a:lnTo>
                  <a:lnTo>
                    <a:pt x="1842332" y="55745"/>
                  </a:lnTo>
                  <a:lnTo>
                    <a:pt x="1793114" y="67210"/>
                  </a:lnTo>
                  <a:lnTo>
                    <a:pt x="1744298" y="79699"/>
                  </a:lnTo>
                  <a:lnTo>
                    <a:pt x="1695896" y="93198"/>
                  </a:lnTo>
                  <a:lnTo>
                    <a:pt x="1647920" y="107697"/>
                  </a:lnTo>
                  <a:lnTo>
                    <a:pt x="1600382" y="123183"/>
                  </a:lnTo>
                  <a:lnTo>
                    <a:pt x="1553293" y="139644"/>
                  </a:lnTo>
                  <a:lnTo>
                    <a:pt x="1506666" y="157069"/>
                  </a:lnTo>
                  <a:lnTo>
                    <a:pt x="1460513" y="175445"/>
                  </a:lnTo>
                  <a:lnTo>
                    <a:pt x="1414845" y="194761"/>
                  </a:lnTo>
                  <a:lnTo>
                    <a:pt x="1369674" y="215003"/>
                  </a:lnTo>
                  <a:lnTo>
                    <a:pt x="1325013" y="236162"/>
                  </a:lnTo>
                  <a:lnTo>
                    <a:pt x="1280873" y="258223"/>
                  </a:lnTo>
                  <a:lnTo>
                    <a:pt x="1237266" y="281177"/>
                  </a:lnTo>
                  <a:lnTo>
                    <a:pt x="1194204" y="305010"/>
                  </a:lnTo>
                  <a:lnTo>
                    <a:pt x="1151699" y="329710"/>
                  </a:lnTo>
                  <a:lnTo>
                    <a:pt x="1109764" y="355266"/>
                  </a:lnTo>
                  <a:lnTo>
                    <a:pt x="1068409" y="381666"/>
                  </a:lnTo>
                  <a:lnTo>
                    <a:pt x="1027646" y="408897"/>
                  </a:lnTo>
                  <a:lnTo>
                    <a:pt x="987489" y="436949"/>
                  </a:lnTo>
                  <a:lnTo>
                    <a:pt x="947948" y="465807"/>
                  </a:lnTo>
                  <a:lnTo>
                    <a:pt x="909036" y="495462"/>
                  </a:lnTo>
                  <a:lnTo>
                    <a:pt x="870765" y="525901"/>
                  </a:lnTo>
                  <a:lnTo>
                    <a:pt x="833145" y="557111"/>
                  </a:lnTo>
                  <a:lnTo>
                    <a:pt x="796191" y="589081"/>
                  </a:lnTo>
                  <a:lnTo>
                    <a:pt x="759912" y="621799"/>
                  </a:lnTo>
                  <a:lnTo>
                    <a:pt x="724322" y="655254"/>
                  </a:lnTo>
                  <a:lnTo>
                    <a:pt x="689432" y="689432"/>
                  </a:lnTo>
                  <a:lnTo>
                    <a:pt x="655254" y="724323"/>
                  </a:lnTo>
                  <a:lnTo>
                    <a:pt x="621799" y="759914"/>
                  </a:lnTo>
                  <a:lnTo>
                    <a:pt x="589081" y="796193"/>
                  </a:lnTo>
                  <a:lnTo>
                    <a:pt x="557111" y="833148"/>
                  </a:lnTo>
                  <a:lnTo>
                    <a:pt x="525901" y="870768"/>
                  </a:lnTo>
                  <a:lnTo>
                    <a:pt x="495462" y="909039"/>
                  </a:lnTo>
                  <a:lnTo>
                    <a:pt x="465807" y="947951"/>
                  </a:lnTo>
                  <a:lnTo>
                    <a:pt x="436949" y="987491"/>
                  </a:lnTo>
                  <a:lnTo>
                    <a:pt x="408897" y="1027647"/>
                  </a:lnTo>
                  <a:lnTo>
                    <a:pt x="381666" y="1068407"/>
                  </a:lnTo>
                  <a:lnTo>
                    <a:pt x="355266" y="1109760"/>
                  </a:lnTo>
                  <a:lnTo>
                    <a:pt x="329710" y="1151693"/>
                  </a:lnTo>
                  <a:lnTo>
                    <a:pt x="305010" y="1194195"/>
                  </a:lnTo>
                  <a:lnTo>
                    <a:pt x="281177" y="1237253"/>
                  </a:lnTo>
                  <a:lnTo>
                    <a:pt x="258223" y="1280855"/>
                  </a:lnTo>
                  <a:lnTo>
                    <a:pt x="236162" y="1324990"/>
                  </a:lnTo>
                  <a:lnTo>
                    <a:pt x="215003" y="1369646"/>
                  </a:lnTo>
                  <a:lnTo>
                    <a:pt x="194761" y="1414810"/>
                  </a:lnTo>
                  <a:lnTo>
                    <a:pt x="175445" y="1460471"/>
                  </a:lnTo>
                  <a:lnTo>
                    <a:pt x="157069" y="1506616"/>
                  </a:lnTo>
                  <a:lnTo>
                    <a:pt x="139644" y="1553235"/>
                  </a:lnTo>
                  <a:lnTo>
                    <a:pt x="123183" y="1600314"/>
                  </a:lnTo>
                  <a:lnTo>
                    <a:pt x="107697" y="1647841"/>
                  </a:lnTo>
                  <a:lnTo>
                    <a:pt x="93198" y="1695806"/>
                  </a:lnTo>
                  <a:lnTo>
                    <a:pt x="79699" y="1744195"/>
                  </a:lnTo>
                  <a:lnTo>
                    <a:pt x="67210" y="1792997"/>
                  </a:lnTo>
                  <a:lnTo>
                    <a:pt x="55745" y="1842201"/>
                  </a:lnTo>
                  <a:lnTo>
                    <a:pt x="45315" y="1891793"/>
                  </a:lnTo>
                  <a:lnTo>
                    <a:pt x="35932" y="1941762"/>
                  </a:lnTo>
                  <a:lnTo>
                    <a:pt x="27608" y="1992096"/>
                  </a:lnTo>
                  <a:lnTo>
                    <a:pt x="20355" y="2042784"/>
                  </a:lnTo>
                  <a:lnTo>
                    <a:pt x="14185" y="2093812"/>
                  </a:lnTo>
                  <a:lnTo>
                    <a:pt x="9110" y="2145170"/>
                  </a:lnTo>
                  <a:lnTo>
                    <a:pt x="5142" y="2196844"/>
                  </a:lnTo>
                  <a:lnTo>
                    <a:pt x="2293" y="2248824"/>
                  </a:lnTo>
                  <a:lnTo>
                    <a:pt x="575" y="2301098"/>
                  </a:lnTo>
                  <a:lnTo>
                    <a:pt x="0" y="2353652"/>
                  </a:lnTo>
                  <a:lnTo>
                    <a:pt x="480" y="2401689"/>
                  </a:lnTo>
                  <a:lnTo>
                    <a:pt x="1915" y="2449492"/>
                  </a:lnTo>
                  <a:lnTo>
                    <a:pt x="4296" y="2497051"/>
                  </a:lnTo>
                  <a:lnTo>
                    <a:pt x="7613" y="2544358"/>
                  </a:lnTo>
                  <a:lnTo>
                    <a:pt x="11857" y="2591403"/>
                  </a:lnTo>
                  <a:lnTo>
                    <a:pt x="17020" y="2638178"/>
                  </a:lnTo>
                  <a:lnTo>
                    <a:pt x="23092" y="2684672"/>
                  </a:lnTo>
                  <a:lnTo>
                    <a:pt x="30063" y="2730878"/>
                  </a:lnTo>
                  <a:lnTo>
                    <a:pt x="37926" y="2776786"/>
                  </a:lnTo>
                  <a:lnTo>
                    <a:pt x="46670" y="2822387"/>
                  </a:lnTo>
                  <a:lnTo>
                    <a:pt x="56287" y="2867671"/>
                  </a:lnTo>
                  <a:lnTo>
                    <a:pt x="66768" y="2912630"/>
                  </a:lnTo>
                  <a:lnTo>
                    <a:pt x="78103" y="2957254"/>
                  </a:lnTo>
                  <a:lnTo>
                    <a:pt x="90283" y="3001535"/>
                  </a:lnTo>
                  <a:lnTo>
                    <a:pt x="103299" y="3045463"/>
                  </a:lnTo>
                  <a:lnTo>
                    <a:pt x="117142" y="3089029"/>
                  </a:lnTo>
                  <a:lnTo>
                    <a:pt x="131803" y="3132224"/>
                  </a:lnTo>
                  <a:lnTo>
                    <a:pt x="147273" y="3175038"/>
                  </a:lnTo>
                  <a:lnTo>
                    <a:pt x="163543" y="3217464"/>
                  </a:lnTo>
                  <a:lnTo>
                    <a:pt x="180603" y="3259491"/>
                  </a:lnTo>
                  <a:lnTo>
                    <a:pt x="198444" y="3301111"/>
                  </a:lnTo>
                  <a:lnTo>
                    <a:pt x="217058" y="3342314"/>
                  </a:lnTo>
                  <a:lnTo>
                    <a:pt x="236435" y="3383092"/>
                  </a:lnTo>
                  <a:lnTo>
                    <a:pt x="256566" y="3423434"/>
                  </a:lnTo>
                  <a:lnTo>
                    <a:pt x="277442" y="3463333"/>
                  </a:lnTo>
                  <a:lnTo>
                    <a:pt x="299054" y="3502778"/>
                  </a:lnTo>
                  <a:lnTo>
                    <a:pt x="321392" y="3541761"/>
                  </a:lnTo>
                  <a:lnTo>
                    <a:pt x="344448" y="3580273"/>
                  </a:lnTo>
                  <a:lnTo>
                    <a:pt x="368213" y="3618305"/>
                  </a:lnTo>
                  <a:lnTo>
                    <a:pt x="392677" y="3655847"/>
                  </a:lnTo>
                  <a:lnTo>
                    <a:pt x="417831" y="3692890"/>
                  </a:lnTo>
                  <a:lnTo>
                    <a:pt x="443666" y="3729425"/>
                  </a:lnTo>
                  <a:lnTo>
                    <a:pt x="470173" y="3765444"/>
                  </a:lnTo>
                  <a:lnTo>
                    <a:pt x="497343" y="3800936"/>
                  </a:lnTo>
                  <a:lnTo>
                    <a:pt x="525166" y="3835893"/>
                  </a:lnTo>
                  <a:lnTo>
                    <a:pt x="553635" y="3870306"/>
                  </a:lnTo>
                  <a:lnTo>
                    <a:pt x="582739" y="3904166"/>
                  </a:lnTo>
                  <a:lnTo>
                    <a:pt x="612469" y="3937463"/>
                  </a:lnTo>
                  <a:lnTo>
                    <a:pt x="642816" y="3970188"/>
                  </a:lnTo>
                  <a:lnTo>
                    <a:pt x="673772" y="4002333"/>
                  </a:lnTo>
                  <a:lnTo>
                    <a:pt x="705326" y="4033887"/>
                  </a:lnTo>
                  <a:lnTo>
                    <a:pt x="737471" y="4064843"/>
                  </a:lnTo>
                  <a:lnTo>
                    <a:pt x="770196" y="4095190"/>
                  </a:lnTo>
                  <a:lnTo>
                    <a:pt x="803493" y="4124921"/>
                  </a:lnTo>
                  <a:lnTo>
                    <a:pt x="837352" y="4154025"/>
                  </a:lnTo>
                  <a:lnTo>
                    <a:pt x="871765" y="4182493"/>
                  </a:lnTo>
                  <a:lnTo>
                    <a:pt x="906722" y="4210317"/>
                  </a:lnTo>
                  <a:lnTo>
                    <a:pt x="942214" y="4237487"/>
                  </a:lnTo>
                  <a:lnTo>
                    <a:pt x="978232" y="4263994"/>
                  </a:lnTo>
                  <a:lnTo>
                    <a:pt x="1014768" y="4289829"/>
                  </a:lnTo>
                  <a:lnTo>
                    <a:pt x="1051811" y="4314983"/>
                  </a:lnTo>
                  <a:lnTo>
                    <a:pt x="1089352" y="4339447"/>
                  </a:lnTo>
                  <a:lnTo>
                    <a:pt x="1127384" y="4363212"/>
                  </a:lnTo>
                  <a:lnTo>
                    <a:pt x="1165895" y="4386268"/>
                  </a:lnTo>
                  <a:lnTo>
                    <a:pt x="1204878" y="4408606"/>
                  </a:lnTo>
                  <a:lnTo>
                    <a:pt x="1244324" y="4430218"/>
                  </a:lnTo>
                  <a:lnTo>
                    <a:pt x="1284222" y="4451094"/>
                  </a:lnTo>
                  <a:lnTo>
                    <a:pt x="1324564" y="4471225"/>
                  </a:lnTo>
                  <a:lnTo>
                    <a:pt x="1365341" y="4490602"/>
                  </a:lnTo>
                  <a:lnTo>
                    <a:pt x="1406544" y="4509216"/>
                  </a:lnTo>
                  <a:lnTo>
                    <a:pt x="1448164" y="4527057"/>
                  </a:lnTo>
                  <a:lnTo>
                    <a:pt x="1490191" y="4544118"/>
                  </a:lnTo>
                  <a:lnTo>
                    <a:pt x="1532616" y="4560387"/>
                  </a:lnTo>
                  <a:lnTo>
                    <a:pt x="1575431" y="4575857"/>
                  </a:lnTo>
                  <a:lnTo>
                    <a:pt x="1618625" y="4590518"/>
                  </a:lnTo>
                  <a:lnTo>
                    <a:pt x="1662191" y="4604361"/>
                  </a:lnTo>
                  <a:lnTo>
                    <a:pt x="1706119" y="4617378"/>
                  </a:lnTo>
                  <a:lnTo>
                    <a:pt x="1750399" y="4629558"/>
                  </a:lnTo>
                  <a:lnTo>
                    <a:pt x="1795023" y="4640893"/>
                  </a:lnTo>
                  <a:lnTo>
                    <a:pt x="1839981" y="4651373"/>
                  </a:lnTo>
                  <a:lnTo>
                    <a:pt x="1885265" y="4660990"/>
                  </a:lnTo>
                  <a:lnTo>
                    <a:pt x="1930866" y="4669734"/>
                  </a:lnTo>
                  <a:lnTo>
                    <a:pt x="1976773" y="4677597"/>
                  </a:lnTo>
                  <a:lnTo>
                    <a:pt x="2022978" y="4684569"/>
                  </a:lnTo>
                  <a:lnTo>
                    <a:pt x="2069473" y="4690640"/>
                  </a:lnTo>
                  <a:lnTo>
                    <a:pt x="2116247" y="4695803"/>
                  </a:lnTo>
                  <a:lnTo>
                    <a:pt x="2163292" y="4700048"/>
                  </a:lnTo>
                  <a:lnTo>
                    <a:pt x="2210598" y="4703365"/>
                  </a:lnTo>
                  <a:lnTo>
                    <a:pt x="2258157" y="4705745"/>
                  </a:lnTo>
                  <a:lnTo>
                    <a:pt x="2305959" y="4707181"/>
                  </a:lnTo>
                  <a:lnTo>
                    <a:pt x="2353995" y="4707661"/>
                  </a:lnTo>
                  <a:lnTo>
                    <a:pt x="2353995" y="4523320"/>
                  </a:lnTo>
                  <a:lnTo>
                    <a:pt x="2294636" y="4523320"/>
                  </a:lnTo>
                  <a:lnTo>
                    <a:pt x="2245914" y="4522547"/>
                  </a:lnTo>
                  <a:lnTo>
                    <a:pt x="2197580" y="4520243"/>
                  </a:lnTo>
                  <a:lnTo>
                    <a:pt x="2149656" y="4516431"/>
                  </a:lnTo>
                  <a:lnTo>
                    <a:pt x="2102165" y="4511135"/>
                  </a:lnTo>
                  <a:lnTo>
                    <a:pt x="2055132" y="4504377"/>
                  </a:lnTo>
                  <a:lnTo>
                    <a:pt x="2008579" y="4496183"/>
                  </a:lnTo>
                  <a:lnTo>
                    <a:pt x="1962529" y="4486574"/>
                  </a:lnTo>
                  <a:lnTo>
                    <a:pt x="1917006" y="4475574"/>
                  </a:lnTo>
                  <a:lnTo>
                    <a:pt x="1872034" y="4463206"/>
                  </a:lnTo>
                  <a:lnTo>
                    <a:pt x="1827636" y="4449494"/>
                  </a:lnTo>
                  <a:lnTo>
                    <a:pt x="1783834" y="4434462"/>
                  </a:lnTo>
                  <a:lnTo>
                    <a:pt x="1740653" y="4418132"/>
                  </a:lnTo>
                  <a:lnTo>
                    <a:pt x="1698116" y="4400527"/>
                  </a:lnTo>
                  <a:lnTo>
                    <a:pt x="1656246" y="4381672"/>
                  </a:lnTo>
                  <a:lnTo>
                    <a:pt x="1615066" y="4361590"/>
                  </a:lnTo>
                  <a:lnTo>
                    <a:pt x="1574600" y="4340303"/>
                  </a:lnTo>
                  <a:lnTo>
                    <a:pt x="1534872" y="4317835"/>
                  </a:lnTo>
                  <a:lnTo>
                    <a:pt x="1495903" y="4294210"/>
                  </a:lnTo>
                  <a:lnTo>
                    <a:pt x="1457719" y="4269451"/>
                  </a:lnTo>
                  <a:lnTo>
                    <a:pt x="1420342" y="4243582"/>
                  </a:lnTo>
                  <a:lnTo>
                    <a:pt x="1383795" y="4216625"/>
                  </a:lnTo>
                  <a:lnTo>
                    <a:pt x="1348102" y="4188604"/>
                  </a:lnTo>
                  <a:lnTo>
                    <a:pt x="1313287" y="4159542"/>
                  </a:lnTo>
                  <a:lnTo>
                    <a:pt x="1279372" y="4129463"/>
                  </a:lnTo>
                  <a:lnTo>
                    <a:pt x="1246381" y="4098390"/>
                  </a:lnTo>
                  <a:lnTo>
                    <a:pt x="1214337" y="4066346"/>
                  </a:lnTo>
                  <a:lnTo>
                    <a:pt x="1183264" y="4033355"/>
                  </a:lnTo>
                  <a:lnTo>
                    <a:pt x="1153185" y="3999440"/>
                  </a:lnTo>
                  <a:lnTo>
                    <a:pt x="1124123" y="3964624"/>
                  </a:lnTo>
                  <a:lnTo>
                    <a:pt x="1096102" y="3928931"/>
                  </a:lnTo>
                  <a:lnTo>
                    <a:pt x="1069145" y="3892385"/>
                  </a:lnTo>
                  <a:lnTo>
                    <a:pt x="1043275" y="3855008"/>
                  </a:lnTo>
                  <a:lnTo>
                    <a:pt x="1018516" y="3816823"/>
                  </a:lnTo>
                  <a:lnTo>
                    <a:pt x="994891" y="3777855"/>
                  </a:lnTo>
                  <a:lnTo>
                    <a:pt x="972424" y="3738126"/>
                  </a:lnTo>
                  <a:lnTo>
                    <a:pt x="951137" y="3697660"/>
                  </a:lnTo>
                  <a:lnTo>
                    <a:pt x="931054" y="3656480"/>
                  </a:lnTo>
                  <a:lnTo>
                    <a:pt x="912199" y="3614610"/>
                  </a:lnTo>
                  <a:lnTo>
                    <a:pt x="894595" y="3572073"/>
                  </a:lnTo>
                  <a:lnTo>
                    <a:pt x="878265" y="3528892"/>
                  </a:lnTo>
                  <a:lnTo>
                    <a:pt x="863232" y="3485091"/>
                  </a:lnTo>
                  <a:lnTo>
                    <a:pt x="849520" y="3440692"/>
                  </a:lnTo>
                  <a:lnTo>
                    <a:pt x="837153" y="3395720"/>
                  </a:lnTo>
                  <a:lnTo>
                    <a:pt x="826153" y="3350197"/>
                  </a:lnTo>
                  <a:lnTo>
                    <a:pt x="816544" y="3304148"/>
                  </a:lnTo>
                  <a:lnTo>
                    <a:pt x="808349" y="3257595"/>
                  </a:lnTo>
                  <a:lnTo>
                    <a:pt x="801592" y="3210561"/>
                  </a:lnTo>
                  <a:lnTo>
                    <a:pt x="796296" y="3163071"/>
                  </a:lnTo>
                  <a:lnTo>
                    <a:pt x="792484" y="3115147"/>
                  </a:lnTo>
                  <a:lnTo>
                    <a:pt x="790179" y="3066812"/>
                  </a:lnTo>
                  <a:lnTo>
                    <a:pt x="789406" y="3018091"/>
                  </a:lnTo>
                  <a:lnTo>
                    <a:pt x="790278" y="2966359"/>
                  </a:lnTo>
                  <a:lnTo>
                    <a:pt x="792877" y="2915063"/>
                  </a:lnTo>
                  <a:lnTo>
                    <a:pt x="797173" y="2864232"/>
                  </a:lnTo>
                  <a:lnTo>
                    <a:pt x="803140" y="2813893"/>
                  </a:lnTo>
                  <a:lnTo>
                    <a:pt x="810749" y="2764076"/>
                  </a:lnTo>
                  <a:lnTo>
                    <a:pt x="819973" y="2714807"/>
                  </a:lnTo>
                  <a:lnTo>
                    <a:pt x="830783" y="2666115"/>
                  </a:lnTo>
                  <a:lnTo>
                    <a:pt x="843152" y="2618027"/>
                  </a:lnTo>
                  <a:lnTo>
                    <a:pt x="857052" y="2570573"/>
                  </a:lnTo>
                  <a:lnTo>
                    <a:pt x="872455" y="2523779"/>
                  </a:lnTo>
                  <a:lnTo>
                    <a:pt x="889332" y="2477674"/>
                  </a:lnTo>
                  <a:lnTo>
                    <a:pt x="907657" y="2432286"/>
                  </a:lnTo>
                  <a:lnTo>
                    <a:pt x="927402" y="2387643"/>
                  </a:lnTo>
                  <a:lnTo>
                    <a:pt x="948537" y="2343773"/>
                  </a:lnTo>
                  <a:lnTo>
                    <a:pt x="971037" y="2300703"/>
                  </a:lnTo>
                  <a:lnTo>
                    <a:pt x="994871" y="2258463"/>
                  </a:lnTo>
                  <a:lnTo>
                    <a:pt x="1020014" y="2217079"/>
                  </a:lnTo>
                  <a:lnTo>
                    <a:pt x="1046436" y="2176580"/>
                  </a:lnTo>
                  <a:lnTo>
                    <a:pt x="1074111" y="2136995"/>
                  </a:lnTo>
                  <a:lnTo>
                    <a:pt x="1103009" y="2098350"/>
                  </a:lnTo>
                  <a:lnTo>
                    <a:pt x="1133104" y="2060675"/>
                  </a:lnTo>
                  <a:lnTo>
                    <a:pt x="1164367" y="2023996"/>
                  </a:lnTo>
                  <a:lnTo>
                    <a:pt x="1196771" y="1988343"/>
                  </a:lnTo>
                  <a:lnTo>
                    <a:pt x="1230287" y="1953742"/>
                  </a:lnTo>
                  <a:lnTo>
                    <a:pt x="1264845" y="1920265"/>
                  </a:lnTo>
                  <a:lnTo>
                    <a:pt x="1300459" y="1887895"/>
                  </a:lnTo>
                  <a:lnTo>
                    <a:pt x="1337103" y="1856658"/>
                  </a:lnTo>
                  <a:lnTo>
                    <a:pt x="1374747" y="1826584"/>
                  </a:lnTo>
                  <a:lnTo>
                    <a:pt x="1413365" y="1797701"/>
                  </a:lnTo>
                  <a:lnTo>
                    <a:pt x="1452927" y="1770037"/>
                  </a:lnTo>
                  <a:lnTo>
                    <a:pt x="1493405" y="1743620"/>
                  </a:lnTo>
                  <a:lnTo>
                    <a:pt x="1534773" y="1718479"/>
                  </a:lnTo>
                  <a:lnTo>
                    <a:pt x="1577001" y="1694643"/>
                  </a:lnTo>
                  <a:lnTo>
                    <a:pt x="1620062" y="1672139"/>
                  </a:lnTo>
                  <a:lnTo>
                    <a:pt x="1663927" y="1650996"/>
                  </a:lnTo>
                  <a:lnTo>
                    <a:pt x="1708569" y="1631241"/>
                  </a:lnTo>
                  <a:lnTo>
                    <a:pt x="1753959" y="1612905"/>
                  </a:lnTo>
                  <a:lnTo>
                    <a:pt x="1800070" y="1596014"/>
                  </a:lnTo>
                  <a:lnTo>
                    <a:pt x="1846873" y="1580598"/>
                  </a:lnTo>
                  <a:lnTo>
                    <a:pt x="1894340" y="1566684"/>
                  </a:lnTo>
                  <a:lnTo>
                    <a:pt x="1942444" y="1554301"/>
                  </a:lnTo>
                  <a:lnTo>
                    <a:pt x="1991157" y="1543477"/>
                  </a:lnTo>
                  <a:lnTo>
                    <a:pt x="2040449" y="1534240"/>
                  </a:lnTo>
                  <a:lnTo>
                    <a:pt x="2090294" y="1526619"/>
                  </a:lnTo>
                  <a:lnTo>
                    <a:pt x="2140663" y="1520643"/>
                  </a:lnTo>
                  <a:lnTo>
                    <a:pt x="2191529" y="1516339"/>
                  </a:lnTo>
                  <a:lnTo>
                    <a:pt x="2242862" y="1513736"/>
                  </a:lnTo>
                  <a:lnTo>
                    <a:pt x="2294636" y="1512862"/>
                  </a:lnTo>
                  <a:lnTo>
                    <a:pt x="2353995" y="1512862"/>
                  </a:lnTo>
                  <a:lnTo>
                    <a:pt x="2353995" y="0"/>
                  </a:lnTo>
                  <a:close/>
                </a:path>
              </a:pathLst>
            </a:custGeom>
            <a:solidFill>
              <a:srgbClr val="5AB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3984" y="2142680"/>
              <a:ext cx="10447655" cy="4707890"/>
            </a:xfrm>
            <a:custGeom>
              <a:avLst/>
              <a:gdLst/>
              <a:ahLst/>
              <a:cxnLst/>
              <a:rect l="l" t="t" r="r" b="b"/>
              <a:pathLst>
                <a:path w="10447655" h="4707890">
                  <a:moveTo>
                    <a:pt x="10447630" y="4523333"/>
                  </a:moveTo>
                  <a:lnTo>
                    <a:pt x="0" y="4523333"/>
                  </a:lnTo>
                  <a:lnTo>
                    <a:pt x="0" y="4707661"/>
                  </a:lnTo>
                  <a:lnTo>
                    <a:pt x="10447630" y="4707661"/>
                  </a:lnTo>
                  <a:lnTo>
                    <a:pt x="10447630" y="4523333"/>
                  </a:lnTo>
                  <a:close/>
                </a:path>
                <a:path w="10447655" h="4707890">
                  <a:moveTo>
                    <a:pt x="10447630" y="0"/>
                  </a:moveTo>
                  <a:lnTo>
                    <a:pt x="0" y="0"/>
                  </a:lnTo>
                  <a:lnTo>
                    <a:pt x="0" y="1512874"/>
                  </a:lnTo>
                  <a:lnTo>
                    <a:pt x="10447630" y="1512874"/>
                  </a:lnTo>
                  <a:lnTo>
                    <a:pt x="10447630" y="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3984" y="3655555"/>
              <a:ext cx="10447655" cy="3010535"/>
            </a:xfrm>
            <a:custGeom>
              <a:avLst/>
              <a:gdLst/>
              <a:ahLst/>
              <a:cxnLst/>
              <a:rect l="l" t="t" r="r" b="b"/>
              <a:pathLst>
                <a:path w="10447655" h="3010534">
                  <a:moveTo>
                    <a:pt x="10447630" y="2700451"/>
                  </a:moveTo>
                  <a:lnTo>
                    <a:pt x="0" y="2700451"/>
                  </a:lnTo>
                  <a:lnTo>
                    <a:pt x="0" y="3010458"/>
                  </a:lnTo>
                  <a:lnTo>
                    <a:pt x="10447630" y="3010458"/>
                  </a:lnTo>
                  <a:lnTo>
                    <a:pt x="10447630" y="2700451"/>
                  </a:lnTo>
                  <a:close/>
                </a:path>
                <a:path w="10447655" h="3010534">
                  <a:moveTo>
                    <a:pt x="10447630" y="0"/>
                  </a:moveTo>
                  <a:lnTo>
                    <a:pt x="0" y="0"/>
                  </a:lnTo>
                  <a:lnTo>
                    <a:pt x="0" y="1372958"/>
                  </a:lnTo>
                  <a:lnTo>
                    <a:pt x="10447630" y="1372958"/>
                  </a:lnTo>
                  <a:lnTo>
                    <a:pt x="1044763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3996" y="5028514"/>
              <a:ext cx="10447655" cy="1327785"/>
            </a:xfrm>
            <a:custGeom>
              <a:avLst/>
              <a:gdLst/>
              <a:ahLst/>
              <a:cxnLst/>
              <a:rect l="l" t="t" r="r" b="b"/>
              <a:pathLst>
                <a:path w="10447655" h="1327785">
                  <a:moveTo>
                    <a:pt x="10447616" y="0"/>
                  </a:moveTo>
                  <a:lnTo>
                    <a:pt x="0" y="0"/>
                  </a:lnTo>
                  <a:lnTo>
                    <a:pt x="0" y="1327492"/>
                  </a:lnTo>
                  <a:lnTo>
                    <a:pt x="10447616" y="1327492"/>
                  </a:lnTo>
                  <a:lnTo>
                    <a:pt x="10447616" y="0"/>
                  </a:lnTo>
                  <a:close/>
                </a:path>
              </a:pathLst>
            </a:custGeom>
            <a:solidFill>
              <a:srgbClr val="496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3586" y="2519946"/>
            <a:ext cx="22352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Systєm</a:t>
            </a:r>
            <a:r>
              <a:rPr sz="1400" b="1" spc="10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infiuєncєrs</a:t>
            </a:r>
            <a:r>
              <a:rPr sz="1400" b="1" spc="10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spc="-235" dirty="0">
                <a:solidFill>
                  <a:srgbClr val="FFFFFF"/>
                </a:solidFill>
                <a:latin typeface="DM Sans 18pt 18pt"/>
                <a:cs typeface="DM Sans 18pt 18pt"/>
              </a:rPr>
              <a:t>and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 investors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 (funders,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policy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makers,</a:t>
            </a:r>
            <a:r>
              <a:rPr sz="1400" b="1" spc="-3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policy</a:t>
            </a:r>
            <a:r>
              <a:rPr sz="1400" b="1" spc="-30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advisors)</a:t>
            </a:r>
            <a:endParaRPr sz="1400">
              <a:latin typeface="DM Sans 18pt 18pt"/>
              <a:cs typeface="DM Sans 18pt 18p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6115" y="2415222"/>
            <a:ext cx="47548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convening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steering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global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networks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drive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collective</a:t>
            </a:r>
            <a:r>
              <a:rPr sz="1400" spc="-5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increase</a:t>
            </a:r>
            <a:r>
              <a:rPr sz="1400" spc="-4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awareness,</a:t>
            </a:r>
            <a:r>
              <a:rPr sz="1400" spc="-4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impact</a:t>
            </a:r>
            <a:r>
              <a:rPr sz="1400" spc="-4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investment</a:t>
            </a:r>
            <a:r>
              <a:rPr sz="1400" spc="-4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in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alumni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networks.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6115" y="3933101"/>
            <a:ext cx="46431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are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driving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thought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leadership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discussion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around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alumni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networks</a:t>
            </a:r>
            <a:r>
              <a:rPr sz="14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unlock</a:t>
            </a:r>
            <a:r>
              <a:rPr sz="14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further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partnerships,</a:t>
            </a:r>
            <a:r>
              <a:rPr sz="1400" spc="-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funding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impact.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6115" y="5196192"/>
            <a:ext cx="42449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building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strengthening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alumni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networks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support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marginalised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vouth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have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increased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number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young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people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directly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supported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through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our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work.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3586" y="3812908"/>
            <a:ext cx="30543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Organisations</a:t>
            </a:r>
            <a:r>
              <a:rPr sz="1400" b="1" spc="-1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institutions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(alumni</a:t>
            </a:r>
            <a:r>
              <a:rPr sz="14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practitioners</a:t>
            </a:r>
            <a:r>
              <a:rPr sz="14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within</a:t>
            </a:r>
            <a:r>
              <a:rPr sz="14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school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networks,</a:t>
            </a:r>
            <a:r>
              <a:rPr sz="1400" b="1" spc="-5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youth</a:t>
            </a:r>
            <a:r>
              <a:rPr sz="1400" b="1" spc="-5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organisations</a:t>
            </a:r>
            <a:r>
              <a:rPr sz="1400" b="1" spc="-55" dirty="0">
                <a:solidFill>
                  <a:srgbClr val="FFFFFF"/>
                </a:solidFill>
                <a:latin typeface="DM Sans 18pt 18pt"/>
                <a:cs typeface="DM Sans 18pt 18pt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other)</a:t>
            </a:r>
            <a:endParaRPr sz="1400">
              <a:latin typeface="DM Sans 18pt 18pt"/>
              <a:cs typeface="DM Sans 18pt 18p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3586" y="5353545"/>
            <a:ext cx="1392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Alumni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 network </a:t>
            </a:r>
            <a:r>
              <a:rPr sz="1400" b="1" dirty="0">
                <a:solidFill>
                  <a:srgbClr val="FFFFFF"/>
                </a:solidFill>
                <a:latin typeface="DM Sans 18pt 18pt"/>
                <a:cs typeface="DM Sans 18pt 18pt"/>
              </a:rPr>
              <a:t>leaders </a:t>
            </a:r>
            <a:r>
              <a:rPr sz="1400" b="1" spc="-25" dirty="0">
                <a:solidFill>
                  <a:srgbClr val="FFFFFF"/>
                </a:solidFill>
                <a:latin typeface="DM Sans 18pt 18pt"/>
                <a:cs typeface="DM Sans 18pt 18pt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DM Sans 18pt 18pt"/>
                <a:cs typeface="DM Sans 18pt 18pt"/>
              </a:rPr>
              <a:t>partners</a:t>
            </a:r>
            <a:endParaRPr sz="1400">
              <a:latin typeface="DM Sans 18pt 18pt"/>
              <a:cs typeface="DM Sans 18pt 18p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3422" y="1463751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26" y="7213"/>
                </a:moveTo>
                <a:lnTo>
                  <a:pt x="1070889" y="4064"/>
                </a:lnTo>
                <a:lnTo>
                  <a:pt x="1048829" y="2933"/>
                </a:lnTo>
                <a:lnTo>
                  <a:pt x="1000112" y="2921"/>
                </a:lnTo>
                <a:lnTo>
                  <a:pt x="1008253" y="3962"/>
                </a:lnTo>
                <a:lnTo>
                  <a:pt x="1015072" y="4648"/>
                </a:lnTo>
                <a:lnTo>
                  <a:pt x="1021156" y="4965"/>
                </a:lnTo>
                <a:lnTo>
                  <a:pt x="1027125" y="4927"/>
                </a:lnTo>
                <a:lnTo>
                  <a:pt x="1037348" y="4343"/>
                </a:lnTo>
                <a:lnTo>
                  <a:pt x="1029398" y="9245"/>
                </a:lnTo>
                <a:lnTo>
                  <a:pt x="1038250" y="8737"/>
                </a:lnTo>
                <a:lnTo>
                  <a:pt x="1091526" y="7213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93" y="1498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38" y="12979"/>
                </a:moveTo>
                <a:lnTo>
                  <a:pt x="1444510" y="12776"/>
                </a:lnTo>
                <a:lnTo>
                  <a:pt x="1441983" y="12649"/>
                </a:lnTo>
                <a:lnTo>
                  <a:pt x="1439468" y="12585"/>
                </a:lnTo>
                <a:lnTo>
                  <a:pt x="1444523" y="12827"/>
                </a:lnTo>
                <a:lnTo>
                  <a:pt x="1447038" y="12979"/>
                </a:lnTo>
                <a:close/>
              </a:path>
              <a:path w="2865754" h="128905">
                <a:moveTo>
                  <a:pt x="1545831" y="53060"/>
                </a:moveTo>
                <a:lnTo>
                  <a:pt x="1545361" y="53174"/>
                </a:lnTo>
                <a:lnTo>
                  <a:pt x="1545831" y="53060"/>
                </a:lnTo>
                <a:close/>
              </a:path>
              <a:path w="2865754" h="128905">
                <a:moveTo>
                  <a:pt x="1669478" y="2171"/>
                </a:moveTo>
                <a:lnTo>
                  <a:pt x="1659051" y="2171"/>
                </a:lnTo>
                <a:lnTo>
                  <a:pt x="1662239" y="2235"/>
                </a:lnTo>
                <a:lnTo>
                  <a:pt x="1665744" y="2222"/>
                </a:lnTo>
                <a:lnTo>
                  <a:pt x="1669478" y="2171"/>
                </a:lnTo>
                <a:close/>
              </a:path>
              <a:path w="2865754" h="128905">
                <a:moveTo>
                  <a:pt x="1753400" y="2171"/>
                </a:moveTo>
                <a:lnTo>
                  <a:pt x="1730286" y="1219"/>
                </a:lnTo>
                <a:lnTo>
                  <a:pt x="1708048" y="1244"/>
                </a:lnTo>
                <a:lnTo>
                  <a:pt x="1669478" y="2171"/>
                </a:lnTo>
                <a:lnTo>
                  <a:pt x="1753400" y="2171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499"/>
                </a:moveTo>
                <a:lnTo>
                  <a:pt x="2097100" y="59499"/>
                </a:lnTo>
                <a:lnTo>
                  <a:pt x="2110562" y="59664"/>
                </a:lnTo>
                <a:lnTo>
                  <a:pt x="2151151" y="59499"/>
                </a:lnTo>
                <a:close/>
              </a:path>
              <a:path w="2865754" h="128905">
                <a:moveTo>
                  <a:pt x="2162479" y="59499"/>
                </a:moveTo>
                <a:lnTo>
                  <a:pt x="2154936" y="59486"/>
                </a:lnTo>
                <a:lnTo>
                  <a:pt x="2151164" y="59499"/>
                </a:lnTo>
                <a:lnTo>
                  <a:pt x="2162479" y="59499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793"/>
                </a:lnTo>
                <a:lnTo>
                  <a:pt x="2162543" y="20891"/>
                </a:lnTo>
                <a:lnTo>
                  <a:pt x="2151329" y="20828"/>
                </a:lnTo>
                <a:lnTo>
                  <a:pt x="2140585" y="20459"/>
                </a:lnTo>
                <a:lnTo>
                  <a:pt x="2122601" y="17932"/>
                </a:lnTo>
                <a:lnTo>
                  <a:pt x="2113724" y="17310"/>
                </a:lnTo>
                <a:lnTo>
                  <a:pt x="2084324" y="16383"/>
                </a:lnTo>
                <a:lnTo>
                  <a:pt x="2073440" y="16649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51" y="23190"/>
                </a:lnTo>
                <a:lnTo>
                  <a:pt x="2108403" y="23888"/>
                </a:lnTo>
                <a:lnTo>
                  <a:pt x="2125916" y="23952"/>
                </a:lnTo>
                <a:lnTo>
                  <a:pt x="2147913" y="22072"/>
                </a:lnTo>
                <a:lnTo>
                  <a:pt x="2157615" y="23495"/>
                </a:lnTo>
                <a:lnTo>
                  <a:pt x="2166632" y="24218"/>
                </a:lnTo>
                <a:lnTo>
                  <a:pt x="2175903" y="24422"/>
                </a:lnTo>
                <a:lnTo>
                  <a:pt x="2203640" y="23266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20"/>
                </a:moveTo>
                <a:lnTo>
                  <a:pt x="2251278" y="49923"/>
                </a:lnTo>
                <a:lnTo>
                  <a:pt x="2246541" y="49949"/>
                </a:lnTo>
                <a:lnTo>
                  <a:pt x="2246312" y="53149"/>
                </a:lnTo>
                <a:lnTo>
                  <a:pt x="2252027" y="52463"/>
                </a:lnTo>
                <a:lnTo>
                  <a:pt x="2255494" y="52616"/>
                </a:lnTo>
                <a:lnTo>
                  <a:pt x="2265413" y="52844"/>
                </a:lnTo>
                <a:lnTo>
                  <a:pt x="2275078" y="52666"/>
                </a:lnTo>
                <a:lnTo>
                  <a:pt x="2284450" y="52133"/>
                </a:lnTo>
                <a:lnTo>
                  <a:pt x="2293493" y="51320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74" y="63004"/>
                </a:lnTo>
                <a:lnTo>
                  <a:pt x="2362835" y="62153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73"/>
                </a:moveTo>
                <a:lnTo>
                  <a:pt x="2412631" y="50952"/>
                </a:lnTo>
                <a:lnTo>
                  <a:pt x="2404808" y="50444"/>
                </a:lnTo>
                <a:lnTo>
                  <a:pt x="2411311" y="51752"/>
                </a:lnTo>
                <a:lnTo>
                  <a:pt x="2419388" y="52285"/>
                </a:lnTo>
                <a:lnTo>
                  <a:pt x="2428557" y="52273"/>
                </a:lnTo>
                <a:close/>
              </a:path>
              <a:path w="2865754" h="128905">
                <a:moveTo>
                  <a:pt x="2456713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35" y="54279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13" y="54381"/>
                </a:lnTo>
                <a:close/>
              </a:path>
              <a:path w="2865754" h="128905">
                <a:moveTo>
                  <a:pt x="2543721" y="67640"/>
                </a:moveTo>
                <a:lnTo>
                  <a:pt x="2536215" y="66509"/>
                </a:lnTo>
                <a:lnTo>
                  <a:pt x="2527592" y="64350"/>
                </a:lnTo>
                <a:lnTo>
                  <a:pt x="2521712" y="64719"/>
                </a:lnTo>
                <a:lnTo>
                  <a:pt x="2501354" y="64998"/>
                </a:lnTo>
                <a:lnTo>
                  <a:pt x="2482685" y="63728"/>
                </a:lnTo>
                <a:lnTo>
                  <a:pt x="2464600" y="61810"/>
                </a:lnTo>
                <a:lnTo>
                  <a:pt x="2446020" y="60121"/>
                </a:lnTo>
                <a:lnTo>
                  <a:pt x="2456065" y="59575"/>
                </a:lnTo>
                <a:lnTo>
                  <a:pt x="2445512" y="58597"/>
                </a:lnTo>
                <a:lnTo>
                  <a:pt x="2436711" y="59156"/>
                </a:lnTo>
                <a:lnTo>
                  <a:pt x="2420416" y="62382"/>
                </a:lnTo>
                <a:lnTo>
                  <a:pt x="2543721" y="67640"/>
                </a:lnTo>
                <a:close/>
              </a:path>
              <a:path w="2865754" h="128905">
                <a:moveTo>
                  <a:pt x="2544216" y="54546"/>
                </a:moveTo>
                <a:lnTo>
                  <a:pt x="2544064" y="53213"/>
                </a:lnTo>
                <a:lnTo>
                  <a:pt x="2475280" y="51041"/>
                </a:lnTo>
                <a:lnTo>
                  <a:pt x="2482126" y="52971"/>
                </a:lnTo>
                <a:lnTo>
                  <a:pt x="2481516" y="53708"/>
                </a:lnTo>
                <a:lnTo>
                  <a:pt x="2474049" y="54165"/>
                </a:lnTo>
                <a:lnTo>
                  <a:pt x="2456713" y="54381"/>
                </a:lnTo>
                <a:lnTo>
                  <a:pt x="2478722" y="55118"/>
                </a:lnTo>
                <a:lnTo>
                  <a:pt x="2500592" y="55168"/>
                </a:lnTo>
                <a:lnTo>
                  <a:pt x="2544216" y="54546"/>
                </a:lnTo>
                <a:close/>
              </a:path>
              <a:path w="2865754" h="128905">
                <a:moveTo>
                  <a:pt x="2545092" y="67703"/>
                </a:moveTo>
                <a:lnTo>
                  <a:pt x="2543721" y="67640"/>
                </a:lnTo>
                <a:lnTo>
                  <a:pt x="2544584" y="67767"/>
                </a:lnTo>
                <a:lnTo>
                  <a:pt x="2545092" y="67703"/>
                </a:lnTo>
                <a:close/>
              </a:path>
              <a:path w="2865754" h="128905">
                <a:moveTo>
                  <a:pt x="2635148" y="26530"/>
                </a:moveTo>
                <a:lnTo>
                  <a:pt x="2564917" y="24498"/>
                </a:lnTo>
                <a:lnTo>
                  <a:pt x="2582265" y="25400"/>
                </a:lnTo>
                <a:lnTo>
                  <a:pt x="2617101" y="26949"/>
                </a:lnTo>
                <a:lnTo>
                  <a:pt x="2634348" y="28041"/>
                </a:lnTo>
                <a:lnTo>
                  <a:pt x="2635148" y="26530"/>
                </a:lnTo>
                <a:close/>
              </a:path>
              <a:path w="2865754" h="128905">
                <a:moveTo>
                  <a:pt x="2648585" y="50977"/>
                </a:moveTo>
                <a:lnTo>
                  <a:pt x="2643809" y="48780"/>
                </a:lnTo>
                <a:lnTo>
                  <a:pt x="2640215" y="46926"/>
                </a:lnTo>
                <a:lnTo>
                  <a:pt x="2628557" y="49784"/>
                </a:lnTo>
                <a:lnTo>
                  <a:pt x="2621750" y="50838"/>
                </a:lnTo>
                <a:lnTo>
                  <a:pt x="2614091" y="51168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29" y="49771"/>
                </a:lnTo>
                <a:lnTo>
                  <a:pt x="2590977" y="48679"/>
                </a:lnTo>
                <a:lnTo>
                  <a:pt x="2582875" y="48107"/>
                </a:lnTo>
                <a:lnTo>
                  <a:pt x="2580487" y="48069"/>
                </a:lnTo>
                <a:lnTo>
                  <a:pt x="2574633" y="47980"/>
                </a:lnTo>
                <a:lnTo>
                  <a:pt x="2559177" y="48069"/>
                </a:lnTo>
                <a:lnTo>
                  <a:pt x="2552382" y="47891"/>
                </a:lnTo>
                <a:lnTo>
                  <a:pt x="2545842" y="47498"/>
                </a:lnTo>
                <a:lnTo>
                  <a:pt x="2542552" y="47167"/>
                </a:lnTo>
                <a:lnTo>
                  <a:pt x="2527693" y="45643"/>
                </a:lnTo>
                <a:lnTo>
                  <a:pt x="2515412" y="44970"/>
                </a:lnTo>
                <a:lnTo>
                  <a:pt x="2502890" y="44691"/>
                </a:lnTo>
                <a:lnTo>
                  <a:pt x="2481224" y="44615"/>
                </a:lnTo>
                <a:lnTo>
                  <a:pt x="2472398" y="44348"/>
                </a:lnTo>
                <a:lnTo>
                  <a:pt x="2463812" y="43992"/>
                </a:lnTo>
                <a:lnTo>
                  <a:pt x="2406561" y="41770"/>
                </a:lnTo>
                <a:lnTo>
                  <a:pt x="2340330" y="39382"/>
                </a:lnTo>
                <a:lnTo>
                  <a:pt x="2310841" y="38328"/>
                </a:lnTo>
                <a:lnTo>
                  <a:pt x="2315032" y="39751"/>
                </a:lnTo>
                <a:lnTo>
                  <a:pt x="2322182" y="39382"/>
                </a:lnTo>
                <a:lnTo>
                  <a:pt x="2320213" y="41770"/>
                </a:lnTo>
                <a:lnTo>
                  <a:pt x="2315553" y="41643"/>
                </a:lnTo>
                <a:lnTo>
                  <a:pt x="2280437" y="40982"/>
                </a:lnTo>
                <a:lnTo>
                  <a:pt x="2275573" y="40970"/>
                </a:lnTo>
                <a:lnTo>
                  <a:pt x="2271953" y="43294"/>
                </a:lnTo>
                <a:lnTo>
                  <a:pt x="2275903" y="44094"/>
                </a:lnTo>
                <a:lnTo>
                  <a:pt x="2280158" y="44246"/>
                </a:lnTo>
                <a:lnTo>
                  <a:pt x="2287854" y="44907"/>
                </a:lnTo>
                <a:lnTo>
                  <a:pt x="2285911" y="45758"/>
                </a:lnTo>
                <a:lnTo>
                  <a:pt x="2282113" y="46697"/>
                </a:lnTo>
                <a:lnTo>
                  <a:pt x="2284311" y="47663"/>
                </a:lnTo>
                <a:lnTo>
                  <a:pt x="2304961" y="46863"/>
                </a:lnTo>
                <a:lnTo>
                  <a:pt x="2326081" y="48107"/>
                </a:lnTo>
                <a:lnTo>
                  <a:pt x="2347417" y="49618"/>
                </a:lnTo>
                <a:lnTo>
                  <a:pt x="2371153" y="49771"/>
                </a:lnTo>
                <a:lnTo>
                  <a:pt x="2379281" y="49568"/>
                </a:lnTo>
                <a:lnTo>
                  <a:pt x="2387625" y="49644"/>
                </a:lnTo>
                <a:lnTo>
                  <a:pt x="2396147" y="49961"/>
                </a:lnTo>
                <a:lnTo>
                  <a:pt x="2404808" y="50444"/>
                </a:lnTo>
                <a:lnTo>
                  <a:pt x="2400414" y="49568"/>
                </a:lnTo>
                <a:lnTo>
                  <a:pt x="2398966" y="49276"/>
                </a:lnTo>
                <a:lnTo>
                  <a:pt x="2394381" y="47472"/>
                </a:lnTo>
                <a:lnTo>
                  <a:pt x="2393696" y="46863"/>
                </a:lnTo>
                <a:lnTo>
                  <a:pt x="2391473" y="44856"/>
                </a:lnTo>
                <a:lnTo>
                  <a:pt x="2400109" y="44411"/>
                </a:lnTo>
                <a:lnTo>
                  <a:pt x="2409367" y="44107"/>
                </a:lnTo>
                <a:lnTo>
                  <a:pt x="2419337" y="43992"/>
                </a:lnTo>
                <a:lnTo>
                  <a:pt x="2430157" y="44132"/>
                </a:lnTo>
                <a:lnTo>
                  <a:pt x="2443175" y="45288"/>
                </a:lnTo>
                <a:lnTo>
                  <a:pt x="2445461" y="47167"/>
                </a:lnTo>
                <a:lnTo>
                  <a:pt x="2445550" y="47498"/>
                </a:lnTo>
                <a:lnTo>
                  <a:pt x="2444115" y="49568"/>
                </a:lnTo>
                <a:lnTo>
                  <a:pt x="2444115" y="49961"/>
                </a:lnTo>
                <a:lnTo>
                  <a:pt x="2444686" y="51803"/>
                </a:lnTo>
                <a:lnTo>
                  <a:pt x="2445435" y="51777"/>
                </a:lnTo>
                <a:lnTo>
                  <a:pt x="2444889" y="51904"/>
                </a:lnTo>
                <a:lnTo>
                  <a:pt x="2444686" y="51803"/>
                </a:lnTo>
                <a:lnTo>
                  <a:pt x="2439035" y="52108"/>
                </a:lnTo>
                <a:lnTo>
                  <a:pt x="2433637" y="52273"/>
                </a:lnTo>
                <a:lnTo>
                  <a:pt x="2428570" y="52273"/>
                </a:lnTo>
                <a:lnTo>
                  <a:pt x="2441791" y="53352"/>
                </a:lnTo>
                <a:lnTo>
                  <a:pt x="2454935" y="54279"/>
                </a:lnTo>
                <a:lnTo>
                  <a:pt x="2453919" y="53276"/>
                </a:lnTo>
                <a:lnTo>
                  <a:pt x="2453703" y="53060"/>
                </a:lnTo>
                <a:lnTo>
                  <a:pt x="2445740" y="53276"/>
                </a:lnTo>
                <a:lnTo>
                  <a:pt x="2445499" y="51904"/>
                </a:lnTo>
                <a:lnTo>
                  <a:pt x="2446223" y="51777"/>
                </a:lnTo>
                <a:lnTo>
                  <a:pt x="2449792" y="51409"/>
                </a:lnTo>
                <a:lnTo>
                  <a:pt x="2457513" y="52006"/>
                </a:lnTo>
                <a:lnTo>
                  <a:pt x="2457589" y="51409"/>
                </a:lnTo>
                <a:lnTo>
                  <a:pt x="2457704" y="50711"/>
                </a:lnTo>
                <a:lnTo>
                  <a:pt x="2460841" y="48107"/>
                </a:lnTo>
                <a:lnTo>
                  <a:pt x="2467673" y="47167"/>
                </a:lnTo>
                <a:lnTo>
                  <a:pt x="2475852" y="47193"/>
                </a:lnTo>
                <a:lnTo>
                  <a:pt x="2495943" y="48107"/>
                </a:lnTo>
                <a:lnTo>
                  <a:pt x="2529243" y="49580"/>
                </a:lnTo>
                <a:lnTo>
                  <a:pt x="2552471" y="50419"/>
                </a:lnTo>
                <a:lnTo>
                  <a:pt x="2575941" y="51003"/>
                </a:lnTo>
                <a:lnTo>
                  <a:pt x="2604478" y="51282"/>
                </a:lnTo>
                <a:lnTo>
                  <a:pt x="2618689" y="51638"/>
                </a:lnTo>
                <a:lnTo>
                  <a:pt x="2632697" y="52463"/>
                </a:lnTo>
                <a:lnTo>
                  <a:pt x="2639517" y="53035"/>
                </a:lnTo>
                <a:lnTo>
                  <a:pt x="2644444" y="52158"/>
                </a:lnTo>
                <a:lnTo>
                  <a:pt x="2647988" y="51168"/>
                </a:lnTo>
                <a:lnTo>
                  <a:pt x="2648547" y="51003"/>
                </a:lnTo>
                <a:close/>
              </a:path>
              <a:path w="2865754" h="128905">
                <a:moveTo>
                  <a:pt x="2650121" y="51015"/>
                </a:moveTo>
                <a:lnTo>
                  <a:pt x="2649791" y="50965"/>
                </a:lnTo>
                <a:lnTo>
                  <a:pt x="2649436" y="50914"/>
                </a:lnTo>
                <a:lnTo>
                  <a:pt x="2649105" y="50850"/>
                </a:lnTo>
                <a:lnTo>
                  <a:pt x="2648953" y="50888"/>
                </a:lnTo>
                <a:lnTo>
                  <a:pt x="2648801" y="50939"/>
                </a:lnTo>
                <a:lnTo>
                  <a:pt x="2648648" y="50977"/>
                </a:lnTo>
                <a:lnTo>
                  <a:pt x="2650121" y="51015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13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25"/>
                </a:lnTo>
                <a:lnTo>
                  <a:pt x="2667812" y="71132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67"/>
                </a:moveTo>
                <a:lnTo>
                  <a:pt x="2685504" y="70700"/>
                </a:lnTo>
                <a:lnTo>
                  <a:pt x="2682494" y="70599"/>
                </a:lnTo>
                <a:lnTo>
                  <a:pt x="2679547" y="70599"/>
                </a:lnTo>
                <a:lnTo>
                  <a:pt x="2688628" y="70967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36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99" y="113131"/>
                </a:lnTo>
                <a:lnTo>
                  <a:pt x="2673883" y="111861"/>
                </a:lnTo>
                <a:lnTo>
                  <a:pt x="2644991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20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40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51" y="75031"/>
                </a:lnTo>
                <a:lnTo>
                  <a:pt x="2565450" y="75031"/>
                </a:lnTo>
                <a:lnTo>
                  <a:pt x="2545118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70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67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85" y="72491"/>
                </a:lnTo>
                <a:lnTo>
                  <a:pt x="2318778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18" y="73761"/>
                </a:lnTo>
                <a:lnTo>
                  <a:pt x="2324214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31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84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20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9071" y="55981"/>
                </a:lnTo>
                <a:lnTo>
                  <a:pt x="2011959" y="57251"/>
                </a:lnTo>
                <a:lnTo>
                  <a:pt x="2004504" y="55981"/>
                </a:lnTo>
                <a:lnTo>
                  <a:pt x="1997227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40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61" y="50901"/>
                </a:lnTo>
                <a:lnTo>
                  <a:pt x="1978164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49" y="48361"/>
                </a:lnTo>
                <a:lnTo>
                  <a:pt x="2072017" y="48361"/>
                </a:lnTo>
                <a:lnTo>
                  <a:pt x="2106511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30" y="45821"/>
                </a:lnTo>
                <a:lnTo>
                  <a:pt x="2098052" y="43281"/>
                </a:lnTo>
                <a:lnTo>
                  <a:pt x="2072957" y="42011"/>
                </a:lnTo>
                <a:lnTo>
                  <a:pt x="2085695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46" y="35661"/>
                </a:lnTo>
                <a:lnTo>
                  <a:pt x="2051875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42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39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66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77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098" y="29311"/>
                </a:lnTo>
                <a:lnTo>
                  <a:pt x="1939759" y="29311"/>
                </a:lnTo>
                <a:lnTo>
                  <a:pt x="1945652" y="28041"/>
                </a:lnTo>
                <a:lnTo>
                  <a:pt x="1941461" y="26771"/>
                </a:lnTo>
                <a:lnTo>
                  <a:pt x="1939366" y="26771"/>
                </a:lnTo>
                <a:lnTo>
                  <a:pt x="1941144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53" y="20421"/>
                </a:lnTo>
                <a:lnTo>
                  <a:pt x="1965223" y="19151"/>
                </a:lnTo>
                <a:lnTo>
                  <a:pt x="1973656" y="17881"/>
                </a:lnTo>
                <a:lnTo>
                  <a:pt x="1997964" y="17881"/>
                </a:lnTo>
                <a:lnTo>
                  <a:pt x="1975497" y="16611"/>
                </a:lnTo>
                <a:lnTo>
                  <a:pt x="1930552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74" y="48361"/>
                </a:lnTo>
                <a:lnTo>
                  <a:pt x="1722539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3997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98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24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89" y="52171"/>
                </a:lnTo>
                <a:lnTo>
                  <a:pt x="1676654" y="53441"/>
                </a:lnTo>
                <a:lnTo>
                  <a:pt x="1683385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91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67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35" y="19151"/>
                </a:lnTo>
                <a:lnTo>
                  <a:pt x="1845132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701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23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18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06" y="6451"/>
                </a:lnTo>
                <a:lnTo>
                  <a:pt x="1705406" y="6451"/>
                </a:lnTo>
                <a:lnTo>
                  <a:pt x="1721815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39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80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56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54" y="49631"/>
                </a:lnTo>
                <a:lnTo>
                  <a:pt x="1508861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71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15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25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45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30" y="29311"/>
                </a:lnTo>
                <a:lnTo>
                  <a:pt x="1343113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19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25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70" y="14071"/>
                </a:lnTo>
                <a:lnTo>
                  <a:pt x="1285976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092" y="7721"/>
                </a:lnTo>
                <a:lnTo>
                  <a:pt x="1391488" y="8991"/>
                </a:lnTo>
                <a:lnTo>
                  <a:pt x="1380324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01" y="7721"/>
                </a:lnTo>
                <a:lnTo>
                  <a:pt x="1227035" y="11531"/>
                </a:lnTo>
                <a:lnTo>
                  <a:pt x="1216926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13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491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59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67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08" y="5181"/>
                </a:lnTo>
                <a:lnTo>
                  <a:pt x="947902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41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30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1991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37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203" y="118211"/>
                </a:lnTo>
                <a:lnTo>
                  <a:pt x="751344" y="118211"/>
                </a:lnTo>
                <a:lnTo>
                  <a:pt x="801370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21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14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69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75" y="122021"/>
                </a:lnTo>
                <a:lnTo>
                  <a:pt x="2460955" y="120751"/>
                </a:lnTo>
                <a:lnTo>
                  <a:pt x="2473947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33" y="119481"/>
                </a:lnTo>
                <a:lnTo>
                  <a:pt x="2547772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410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21" y="82753"/>
                </a:lnTo>
                <a:lnTo>
                  <a:pt x="2750439" y="81673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27" y="121894"/>
                </a:moveTo>
                <a:lnTo>
                  <a:pt x="2806674" y="120459"/>
                </a:lnTo>
                <a:lnTo>
                  <a:pt x="2792895" y="119227"/>
                </a:lnTo>
                <a:lnTo>
                  <a:pt x="2778658" y="118859"/>
                </a:lnTo>
                <a:lnTo>
                  <a:pt x="2763659" y="119951"/>
                </a:lnTo>
                <a:lnTo>
                  <a:pt x="2778087" y="119951"/>
                </a:lnTo>
                <a:lnTo>
                  <a:pt x="2792145" y="120650"/>
                </a:lnTo>
                <a:lnTo>
                  <a:pt x="2806128" y="121475"/>
                </a:lnTo>
                <a:lnTo>
                  <a:pt x="2820327" y="121894"/>
                </a:lnTo>
                <a:close/>
              </a:path>
              <a:path w="2865754" h="128905">
                <a:moveTo>
                  <a:pt x="2865513" y="59016"/>
                </a:moveTo>
                <a:lnTo>
                  <a:pt x="2846235" y="57315"/>
                </a:lnTo>
                <a:lnTo>
                  <a:pt x="2826372" y="56349"/>
                </a:lnTo>
                <a:lnTo>
                  <a:pt x="2777731" y="54876"/>
                </a:lnTo>
                <a:lnTo>
                  <a:pt x="2761513" y="54216"/>
                </a:lnTo>
                <a:lnTo>
                  <a:pt x="2757919" y="54419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303" y="54927"/>
                </a:lnTo>
                <a:lnTo>
                  <a:pt x="2709138" y="53352"/>
                </a:lnTo>
                <a:lnTo>
                  <a:pt x="2689669" y="52298"/>
                </a:lnTo>
                <a:lnTo>
                  <a:pt x="2650134" y="51015"/>
                </a:lnTo>
                <a:lnTo>
                  <a:pt x="2661869" y="52832"/>
                </a:lnTo>
                <a:lnTo>
                  <a:pt x="2674162" y="54368"/>
                </a:lnTo>
                <a:lnTo>
                  <a:pt x="2687002" y="55549"/>
                </a:lnTo>
                <a:lnTo>
                  <a:pt x="2700401" y="56324"/>
                </a:lnTo>
                <a:lnTo>
                  <a:pt x="2741472" y="57518"/>
                </a:lnTo>
                <a:lnTo>
                  <a:pt x="2865513" y="5901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09411" y="2424644"/>
            <a:ext cx="6878320" cy="4241800"/>
            <a:chOff x="1509411" y="2424644"/>
            <a:chExt cx="6878320" cy="4241800"/>
          </a:xfrm>
        </p:grpSpPr>
        <p:sp>
          <p:nvSpPr>
            <p:cNvPr id="16" name="object 16"/>
            <p:cNvSpPr/>
            <p:nvPr/>
          </p:nvSpPr>
          <p:spPr>
            <a:xfrm>
              <a:off x="1509411" y="3655549"/>
              <a:ext cx="1564640" cy="3010535"/>
            </a:xfrm>
            <a:custGeom>
              <a:avLst/>
              <a:gdLst/>
              <a:ahLst/>
              <a:cxnLst/>
              <a:rect l="l" t="t" r="r" b="b"/>
              <a:pathLst>
                <a:path w="1564639" h="3010534">
                  <a:moveTo>
                    <a:pt x="1564589" y="0"/>
                  </a:moveTo>
                  <a:lnTo>
                    <a:pt x="1505229" y="0"/>
                  </a:lnTo>
                  <a:lnTo>
                    <a:pt x="1453454" y="874"/>
                  </a:lnTo>
                  <a:lnTo>
                    <a:pt x="1402119" y="3477"/>
                  </a:lnTo>
                  <a:lnTo>
                    <a:pt x="1351253" y="7781"/>
                  </a:lnTo>
                  <a:lnTo>
                    <a:pt x="1300883" y="13757"/>
                  </a:lnTo>
                  <a:lnTo>
                    <a:pt x="1251038" y="21378"/>
                  </a:lnTo>
                  <a:lnTo>
                    <a:pt x="1201745" y="30614"/>
                  </a:lnTo>
                  <a:lnTo>
                    <a:pt x="1153032" y="41438"/>
                  </a:lnTo>
                  <a:lnTo>
                    <a:pt x="1104928" y="53822"/>
                  </a:lnTo>
                  <a:lnTo>
                    <a:pt x="1057461" y="67736"/>
                  </a:lnTo>
                  <a:lnTo>
                    <a:pt x="1010658" y="83152"/>
                  </a:lnTo>
                  <a:lnTo>
                    <a:pt x="964547" y="100043"/>
                  </a:lnTo>
                  <a:lnTo>
                    <a:pt x="919157" y="118379"/>
                  </a:lnTo>
                  <a:lnTo>
                    <a:pt x="874516" y="138133"/>
                  </a:lnTo>
                  <a:lnTo>
                    <a:pt x="830651" y="159277"/>
                  </a:lnTo>
                  <a:lnTo>
                    <a:pt x="787591" y="181781"/>
                  </a:lnTo>
                  <a:lnTo>
                    <a:pt x="745363" y="205617"/>
                  </a:lnTo>
                  <a:lnTo>
                    <a:pt x="703997" y="230758"/>
                  </a:lnTo>
                  <a:lnTo>
                    <a:pt x="663518" y="257175"/>
                  </a:lnTo>
                  <a:lnTo>
                    <a:pt x="623957" y="284839"/>
                  </a:lnTo>
                  <a:lnTo>
                    <a:pt x="585340" y="313722"/>
                  </a:lnTo>
                  <a:lnTo>
                    <a:pt x="547696" y="343796"/>
                  </a:lnTo>
                  <a:lnTo>
                    <a:pt x="511052" y="375033"/>
                  </a:lnTo>
                  <a:lnTo>
                    <a:pt x="475438" y="407403"/>
                  </a:lnTo>
                  <a:lnTo>
                    <a:pt x="440880" y="440880"/>
                  </a:lnTo>
                  <a:lnTo>
                    <a:pt x="407363" y="475479"/>
                  </a:lnTo>
                  <a:lnTo>
                    <a:pt x="374958" y="511131"/>
                  </a:lnTo>
                  <a:lnTo>
                    <a:pt x="343694" y="547809"/>
                  </a:lnTo>
                  <a:lnTo>
                    <a:pt x="313598" y="585484"/>
                  </a:lnTo>
                  <a:lnTo>
                    <a:pt x="284699" y="624128"/>
                  </a:lnTo>
                  <a:lnTo>
                    <a:pt x="257024" y="663713"/>
                  </a:lnTo>
                  <a:lnTo>
                    <a:pt x="230602" y="704211"/>
                  </a:lnTo>
                  <a:lnTo>
                    <a:pt x="205459" y="745595"/>
                  </a:lnTo>
                  <a:lnTo>
                    <a:pt x="181624" y="787835"/>
                  </a:lnTo>
                  <a:lnTo>
                    <a:pt x="159125" y="830905"/>
                  </a:lnTo>
                  <a:lnTo>
                    <a:pt x="137990" y="874776"/>
                  </a:lnTo>
                  <a:lnTo>
                    <a:pt x="118246" y="919419"/>
                  </a:lnTo>
                  <a:lnTo>
                    <a:pt x="99921" y="964808"/>
                  </a:lnTo>
                  <a:lnTo>
                    <a:pt x="83044" y="1010913"/>
                  </a:lnTo>
                  <a:lnTo>
                    <a:pt x="67642" y="1057707"/>
                  </a:lnTo>
                  <a:lnTo>
                    <a:pt x="53743" y="1105162"/>
                  </a:lnTo>
                  <a:lnTo>
                    <a:pt x="41374" y="1153250"/>
                  </a:lnTo>
                  <a:lnTo>
                    <a:pt x="30564" y="1201943"/>
                  </a:lnTo>
                  <a:lnTo>
                    <a:pt x="21341" y="1251212"/>
                  </a:lnTo>
                  <a:lnTo>
                    <a:pt x="13733" y="1301030"/>
                  </a:lnTo>
                  <a:lnTo>
                    <a:pt x="7766" y="1351369"/>
                  </a:lnTo>
                  <a:lnTo>
                    <a:pt x="3470" y="1402200"/>
                  </a:lnTo>
                  <a:lnTo>
                    <a:pt x="872" y="1453496"/>
                  </a:lnTo>
                  <a:lnTo>
                    <a:pt x="0" y="1505229"/>
                  </a:lnTo>
                  <a:lnTo>
                    <a:pt x="773" y="1553950"/>
                  </a:lnTo>
                  <a:lnTo>
                    <a:pt x="3077" y="1602285"/>
                  </a:lnTo>
                  <a:lnTo>
                    <a:pt x="6889" y="1650209"/>
                  </a:lnTo>
                  <a:lnTo>
                    <a:pt x="12185" y="1697699"/>
                  </a:lnTo>
                  <a:lnTo>
                    <a:pt x="18942" y="1744733"/>
                  </a:lnTo>
                  <a:lnTo>
                    <a:pt x="27137" y="1791286"/>
                  </a:lnTo>
                  <a:lnTo>
                    <a:pt x="36746" y="1837335"/>
                  </a:lnTo>
                  <a:lnTo>
                    <a:pt x="47746" y="1882858"/>
                  </a:lnTo>
                  <a:lnTo>
                    <a:pt x="60114" y="1927830"/>
                  </a:lnTo>
                  <a:lnTo>
                    <a:pt x="73826" y="1972229"/>
                  </a:lnTo>
                  <a:lnTo>
                    <a:pt x="88858" y="2016030"/>
                  </a:lnTo>
                  <a:lnTo>
                    <a:pt x="105188" y="2059211"/>
                  </a:lnTo>
                  <a:lnTo>
                    <a:pt x="122793" y="2101748"/>
                  </a:lnTo>
                  <a:lnTo>
                    <a:pt x="141648" y="2143618"/>
                  </a:lnTo>
                  <a:lnTo>
                    <a:pt x="161730" y="2184798"/>
                  </a:lnTo>
                  <a:lnTo>
                    <a:pt x="183017" y="2225264"/>
                  </a:lnTo>
                  <a:lnTo>
                    <a:pt x="205485" y="2264993"/>
                  </a:lnTo>
                  <a:lnTo>
                    <a:pt x="229109" y="2303961"/>
                  </a:lnTo>
                  <a:lnTo>
                    <a:pt x="253868" y="2342145"/>
                  </a:lnTo>
                  <a:lnTo>
                    <a:pt x="279738" y="2379523"/>
                  </a:lnTo>
                  <a:lnTo>
                    <a:pt x="306695" y="2416069"/>
                  </a:lnTo>
                  <a:lnTo>
                    <a:pt x="334716" y="2451762"/>
                  </a:lnTo>
                  <a:lnTo>
                    <a:pt x="363778" y="2486578"/>
                  </a:lnTo>
                  <a:lnTo>
                    <a:pt x="393857" y="2520493"/>
                  </a:lnTo>
                  <a:lnTo>
                    <a:pt x="424930" y="2553484"/>
                  </a:lnTo>
                  <a:lnTo>
                    <a:pt x="456974" y="2585527"/>
                  </a:lnTo>
                  <a:lnTo>
                    <a:pt x="489965" y="2616601"/>
                  </a:lnTo>
                  <a:lnTo>
                    <a:pt x="523880" y="2646680"/>
                  </a:lnTo>
                  <a:lnTo>
                    <a:pt x="558696" y="2675741"/>
                  </a:lnTo>
                  <a:lnTo>
                    <a:pt x="594388" y="2703763"/>
                  </a:lnTo>
                  <a:lnTo>
                    <a:pt x="630935" y="2730720"/>
                  </a:lnTo>
                  <a:lnTo>
                    <a:pt x="668312" y="2756589"/>
                  </a:lnTo>
                  <a:lnTo>
                    <a:pt x="706497" y="2781348"/>
                  </a:lnTo>
                  <a:lnTo>
                    <a:pt x="745465" y="2804973"/>
                  </a:lnTo>
                  <a:lnTo>
                    <a:pt x="785194" y="2827441"/>
                  </a:lnTo>
                  <a:lnTo>
                    <a:pt x="825660" y="2848727"/>
                  </a:lnTo>
                  <a:lnTo>
                    <a:pt x="866839" y="2868810"/>
                  </a:lnTo>
                  <a:lnTo>
                    <a:pt x="908710" y="2887665"/>
                  </a:lnTo>
                  <a:lnTo>
                    <a:pt x="951247" y="2905269"/>
                  </a:lnTo>
                  <a:lnTo>
                    <a:pt x="994428" y="2921600"/>
                  </a:lnTo>
                  <a:lnTo>
                    <a:pt x="1038229" y="2936632"/>
                  </a:lnTo>
                  <a:lnTo>
                    <a:pt x="1082628" y="2950344"/>
                  </a:lnTo>
                  <a:lnTo>
                    <a:pt x="1127600" y="2962711"/>
                  </a:lnTo>
                  <a:lnTo>
                    <a:pt x="1173122" y="2973711"/>
                  </a:lnTo>
                  <a:lnTo>
                    <a:pt x="1219172" y="2983321"/>
                  </a:lnTo>
                  <a:lnTo>
                    <a:pt x="1265725" y="2991515"/>
                  </a:lnTo>
                  <a:lnTo>
                    <a:pt x="1312759" y="2998273"/>
                  </a:lnTo>
                  <a:lnTo>
                    <a:pt x="1360249" y="3003569"/>
                  </a:lnTo>
                  <a:lnTo>
                    <a:pt x="1408173" y="3007381"/>
                  </a:lnTo>
                  <a:lnTo>
                    <a:pt x="1456508" y="3009685"/>
                  </a:lnTo>
                  <a:lnTo>
                    <a:pt x="1505229" y="3010458"/>
                  </a:lnTo>
                  <a:lnTo>
                    <a:pt x="1564589" y="3010458"/>
                  </a:lnTo>
                  <a:lnTo>
                    <a:pt x="1564589" y="2700464"/>
                  </a:lnTo>
                  <a:lnTo>
                    <a:pt x="1464957" y="2700464"/>
                  </a:lnTo>
                  <a:lnTo>
                    <a:pt x="1417554" y="2698797"/>
                  </a:lnTo>
                  <a:lnTo>
                    <a:pt x="1371051" y="2693873"/>
                  </a:lnTo>
                  <a:lnTo>
                    <a:pt x="1325560" y="2685802"/>
                  </a:lnTo>
                  <a:lnTo>
                    <a:pt x="1281193" y="2674698"/>
                  </a:lnTo>
                  <a:lnTo>
                    <a:pt x="1238063" y="2660672"/>
                  </a:lnTo>
                  <a:lnTo>
                    <a:pt x="1196282" y="2643838"/>
                  </a:lnTo>
                  <a:lnTo>
                    <a:pt x="1155962" y="2624307"/>
                  </a:lnTo>
                  <a:lnTo>
                    <a:pt x="1117216" y="2602191"/>
                  </a:lnTo>
                  <a:lnTo>
                    <a:pt x="1080156" y="2577604"/>
                  </a:lnTo>
                  <a:lnTo>
                    <a:pt x="1044894" y="2550657"/>
                  </a:lnTo>
                  <a:lnTo>
                    <a:pt x="1011542" y="2521462"/>
                  </a:lnTo>
                  <a:lnTo>
                    <a:pt x="980213" y="2490132"/>
                  </a:lnTo>
                  <a:lnTo>
                    <a:pt x="951019" y="2456780"/>
                  </a:lnTo>
                  <a:lnTo>
                    <a:pt x="924073" y="2421517"/>
                  </a:lnTo>
                  <a:lnTo>
                    <a:pt x="899486" y="2384456"/>
                  </a:lnTo>
                  <a:lnTo>
                    <a:pt x="877371" y="2345709"/>
                  </a:lnTo>
                  <a:lnTo>
                    <a:pt x="857841" y="2305389"/>
                  </a:lnTo>
                  <a:lnTo>
                    <a:pt x="841007" y="2263607"/>
                  </a:lnTo>
                  <a:lnTo>
                    <a:pt x="826982" y="2220476"/>
                  </a:lnTo>
                  <a:lnTo>
                    <a:pt x="815878" y="2176109"/>
                  </a:lnTo>
                  <a:lnTo>
                    <a:pt x="807808" y="2130618"/>
                  </a:lnTo>
                  <a:lnTo>
                    <a:pt x="802884" y="2084114"/>
                  </a:lnTo>
                  <a:lnTo>
                    <a:pt x="801217" y="2036711"/>
                  </a:lnTo>
                  <a:lnTo>
                    <a:pt x="803037" y="1987176"/>
                  </a:lnTo>
                  <a:lnTo>
                    <a:pt x="808413" y="1938628"/>
                  </a:lnTo>
                  <a:lnTo>
                    <a:pt x="817215" y="1891198"/>
                  </a:lnTo>
                  <a:lnTo>
                    <a:pt x="829317" y="1845013"/>
                  </a:lnTo>
                  <a:lnTo>
                    <a:pt x="844588" y="1800202"/>
                  </a:lnTo>
                  <a:lnTo>
                    <a:pt x="862902" y="1756893"/>
                  </a:lnTo>
                  <a:lnTo>
                    <a:pt x="884130" y="1715214"/>
                  </a:lnTo>
                  <a:lnTo>
                    <a:pt x="908143" y="1675294"/>
                  </a:lnTo>
                  <a:lnTo>
                    <a:pt x="934814" y="1637261"/>
                  </a:lnTo>
                  <a:lnTo>
                    <a:pt x="964015" y="1601244"/>
                  </a:lnTo>
                  <a:lnTo>
                    <a:pt x="995616" y="1567370"/>
                  </a:lnTo>
                  <a:lnTo>
                    <a:pt x="1029490" y="1535769"/>
                  </a:lnTo>
                  <a:lnTo>
                    <a:pt x="1065507" y="1506568"/>
                  </a:lnTo>
                  <a:lnTo>
                    <a:pt x="1103540" y="1479897"/>
                  </a:lnTo>
                  <a:lnTo>
                    <a:pt x="1143460" y="1455884"/>
                  </a:lnTo>
                  <a:lnTo>
                    <a:pt x="1185139" y="1434656"/>
                  </a:lnTo>
                  <a:lnTo>
                    <a:pt x="1228448" y="1416342"/>
                  </a:lnTo>
                  <a:lnTo>
                    <a:pt x="1273259" y="1401071"/>
                  </a:lnTo>
                  <a:lnTo>
                    <a:pt x="1319444" y="1388969"/>
                  </a:lnTo>
                  <a:lnTo>
                    <a:pt x="1366874" y="1380167"/>
                  </a:lnTo>
                  <a:lnTo>
                    <a:pt x="1415422" y="1374791"/>
                  </a:lnTo>
                  <a:lnTo>
                    <a:pt x="1464957" y="1372971"/>
                  </a:lnTo>
                  <a:lnTo>
                    <a:pt x="1564589" y="1372971"/>
                  </a:lnTo>
                  <a:lnTo>
                    <a:pt x="1564589" y="0"/>
                  </a:lnTo>
                  <a:close/>
                </a:path>
              </a:pathLst>
            </a:custGeom>
            <a:solidFill>
              <a:srgbClr val="FF8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0629" y="5028518"/>
              <a:ext cx="763905" cy="1327785"/>
            </a:xfrm>
            <a:custGeom>
              <a:avLst/>
              <a:gdLst/>
              <a:ahLst/>
              <a:cxnLst/>
              <a:rect l="l" t="t" r="r" b="b"/>
              <a:pathLst>
                <a:path w="763905" h="1327785">
                  <a:moveTo>
                    <a:pt x="763371" y="0"/>
                  </a:moveTo>
                  <a:lnTo>
                    <a:pt x="663740" y="0"/>
                  </a:lnTo>
                  <a:lnTo>
                    <a:pt x="614204" y="1820"/>
                  </a:lnTo>
                  <a:lnTo>
                    <a:pt x="565657" y="7195"/>
                  </a:lnTo>
                  <a:lnTo>
                    <a:pt x="518227" y="15998"/>
                  </a:lnTo>
                  <a:lnTo>
                    <a:pt x="472042" y="28099"/>
                  </a:lnTo>
                  <a:lnTo>
                    <a:pt x="427231" y="43371"/>
                  </a:lnTo>
                  <a:lnTo>
                    <a:pt x="383922" y="61684"/>
                  </a:lnTo>
                  <a:lnTo>
                    <a:pt x="342243" y="82912"/>
                  </a:lnTo>
                  <a:lnTo>
                    <a:pt x="302323" y="106926"/>
                  </a:lnTo>
                  <a:lnTo>
                    <a:pt x="264290" y="133597"/>
                  </a:lnTo>
                  <a:lnTo>
                    <a:pt x="228272" y="162797"/>
                  </a:lnTo>
                  <a:lnTo>
                    <a:pt x="194398" y="194398"/>
                  </a:lnTo>
                  <a:lnTo>
                    <a:pt x="162797" y="228272"/>
                  </a:lnTo>
                  <a:lnTo>
                    <a:pt x="133597" y="264290"/>
                  </a:lnTo>
                  <a:lnTo>
                    <a:pt x="106926" y="302323"/>
                  </a:lnTo>
                  <a:lnTo>
                    <a:pt x="82912" y="342243"/>
                  </a:lnTo>
                  <a:lnTo>
                    <a:pt x="61684" y="383922"/>
                  </a:lnTo>
                  <a:lnTo>
                    <a:pt x="43371" y="427231"/>
                  </a:lnTo>
                  <a:lnTo>
                    <a:pt x="28099" y="472042"/>
                  </a:lnTo>
                  <a:lnTo>
                    <a:pt x="15998" y="518227"/>
                  </a:lnTo>
                  <a:lnTo>
                    <a:pt x="7195" y="565657"/>
                  </a:lnTo>
                  <a:lnTo>
                    <a:pt x="1820" y="614204"/>
                  </a:lnTo>
                  <a:lnTo>
                    <a:pt x="0" y="663740"/>
                  </a:lnTo>
                  <a:lnTo>
                    <a:pt x="1666" y="711143"/>
                  </a:lnTo>
                  <a:lnTo>
                    <a:pt x="6591" y="757646"/>
                  </a:lnTo>
                  <a:lnTo>
                    <a:pt x="14661" y="803138"/>
                  </a:lnTo>
                  <a:lnTo>
                    <a:pt x="25765" y="847505"/>
                  </a:lnTo>
                  <a:lnTo>
                    <a:pt x="39790" y="890635"/>
                  </a:lnTo>
                  <a:lnTo>
                    <a:pt x="56623" y="932417"/>
                  </a:lnTo>
                  <a:lnTo>
                    <a:pt x="76154" y="972737"/>
                  </a:lnTo>
                  <a:lnTo>
                    <a:pt x="98269" y="1011484"/>
                  </a:lnTo>
                  <a:lnTo>
                    <a:pt x="122855" y="1048545"/>
                  </a:lnTo>
                  <a:lnTo>
                    <a:pt x="149802" y="1083808"/>
                  </a:lnTo>
                  <a:lnTo>
                    <a:pt x="178995" y="1117161"/>
                  </a:lnTo>
                  <a:lnTo>
                    <a:pt x="210324" y="1148491"/>
                  </a:lnTo>
                  <a:lnTo>
                    <a:pt x="243676" y="1177685"/>
                  </a:lnTo>
                  <a:lnTo>
                    <a:pt x="278938" y="1204632"/>
                  </a:lnTo>
                  <a:lnTo>
                    <a:pt x="315998" y="1229220"/>
                  </a:lnTo>
                  <a:lnTo>
                    <a:pt x="354745" y="1251335"/>
                  </a:lnTo>
                  <a:lnTo>
                    <a:pt x="395064" y="1270866"/>
                  </a:lnTo>
                  <a:lnTo>
                    <a:pt x="436845" y="1287701"/>
                  </a:lnTo>
                  <a:lnTo>
                    <a:pt x="479975" y="1301726"/>
                  </a:lnTo>
                  <a:lnTo>
                    <a:pt x="524342" y="1312830"/>
                  </a:lnTo>
                  <a:lnTo>
                    <a:pt x="569833" y="1320901"/>
                  </a:lnTo>
                  <a:lnTo>
                    <a:pt x="616337" y="1325826"/>
                  </a:lnTo>
                  <a:lnTo>
                    <a:pt x="663740" y="1327492"/>
                  </a:lnTo>
                  <a:lnTo>
                    <a:pt x="763371" y="1327492"/>
                  </a:lnTo>
                  <a:lnTo>
                    <a:pt x="763371" y="0"/>
                  </a:lnTo>
                  <a:close/>
                </a:path>
              </a:pathLst>
            </a:custGeom>
            <a:solidFill>
              <a:srgbClr val="547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19" y="2449056"/>
              <a:ext cx="194163" cy="1453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31967" y="2424644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69">
                  <a:moveTo>
                    <a:pt x="127622" y="0"/>
                  </a:moveTo>
                  <a:lnTo>
                    <a:pt x="77993" y="10045"/>
                  </a:lnTo>
                  <a:lnTo>
                    <a:pt x="37422" y="37422"/>
                  </a:lnTo>
                  <a:lnTo>
                    <a:pt x="10045" y="77993"/>
                  </a:lnTo>
                  <a:lnTo>
                    <a:pt x="0" y="127622"/>
                  </a:lnTo>
                  <a:lnTo>
                    <a:pt x="10045" y="177236"/>
                  </a:lnTo>
                  <a:lnTo>
                    <a:pt x="37422" y="217800"/>
                  </a:lnTo>
                  <a:lnTo>
                    <a:pt x="77993" y="245174"/>
                  </a:lnTo>
                  <a:lnTo>
                    <a:pt x="127622" y="255219"/>
                  </a:lnTo>
                  <a:lnTo>
                    <a:pt x="177236" y="245176"/>
                  </a:lnTo>
                  <a:lnTo>
                    <a:pt x="217800" y="217812"/>
                  </a:lnTo>
                  <a:lnTo>
                    <a:pt x="245174" y="177279"/>
                  </a:lnTo>
                  <a:lnTo>
                    <a:pt x="255219" y="127723"/>
                  </a:lnTo>
                  <a:lnTo>
                    <a:pt x="255244" y="122897"/>
                  </a:lnTo>
                  <a:lnTo>
                    <a:pt x="254952" y="118059"/>
                  </a:lnTo>
                  <a:lnTo>
                    <a:pt x="219582" y="120865"/>
                  </a:lnTo>
                  <a:lnTo>
                    <a:pt x="219760" y="127622"/>
                  </a:lnTo>
                  <a:lnTo>
                    <a:pt x="212509" y="163455"/>
                  </a:lnTo>
                  <a:lnTo>
                    <a:pt x="192746" y="192746"/>
                  </a:lnTo>
                  <a:lnTo>
                    <a:pt x="163455" y="212509"/>
                  </a:lnTo>
                  <a:lnTo>
                    <a:pt x="127622" y="219760"/>
                  </a:lnTo>
                  <a:lnTo>
                    <a:pt x="91785" y="212509"/>
                  </a:lnTo>
                  <a:lnTo>
                    <a:pt x="62485" y="192746"/>
                  </a:lnTo>
                  <a:lnTo>
                    <a:pt x="42713" y="163455"/>
                  </a:lnTo>
                  <a:lnTo>
                    <a:pt x="35458" y="127622"/>
                  </a:lnTo>
                  <a:lnTo>
                    <a:pt x="42711" y="91785"/>
                  </a:lnTo>
                  <a:lnTo>
                    <a:pt x="62466" y="62485"/>
                  </a:lnTo>
                  <a:lnTo>
                    <a:pt x="91720" y="42713"/>
                  </a:lnTo>
                  <a:lnTo>
                    <a:pt x="127469" y="35458"/>
                  </a:lnTo>
                  <a:lnTo>
                    <a:pt x="138036" y="36181"/>
                  </a:lnTo>
                  <a:lnTo>
                    <a:pt x="148455" y="38141"/>
                  </a:lnTo>
                  <a:lnTo>
                    <a:pt x="158575" y="41305"/>
                  </a:lnTo>
                  <a:lnTo>
                    <a:pt x="168249" y="45643"/>
                  </a:lnTo>
                  <a:lnTo>
                    <a:pt x="175057" y="47657"/>
                  </a:lnTo>
                  <a:lnTo>
                    <a:pt x="181816" y="46893"/>
                  </a:lnTo>
                  <a:lnTo>
                    <a:pt x="187769" y="43631"/>
                  </a:lnTo>
                  <a:lnTo>
                    <a:pt x="192163" y="38150"/>
                  </a:lnTo>
                  <a:lnTo>
                    <a:pt x="194130" y="31392"/>
                  </a:lnTo>
                  <a:lnTo>
                    <a:pt x="193374" y="24642"/>
                  </a:lnTo>
                  <a:lnTo>
                    <a:pt x="157032" y="3757"/>
                  </a:lnTo>
                  <a:lnTo>
                    <a:pt x="142458" y="1013"/>
                  </a:lnTo>
                  <a:lnTo>
                    <a:pt x="12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19" y="3996816"/>
              <a:ext cx="194163" cy="1453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31967" y="3972405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70">
                  <a:moveTo>
                    <a:pt x="127622" y="0"/>
                  </a:moveTo>
                  <a:lnTo>
                    <a:pt x="77993" y="10045"/>
                  </a:lnTo>
                  <a:lnTo>
                    <a:pt x="37422" y="37422"/>
                  </a:lnTo>
                  <a:lnTo>
                    <a:pt x="10045" y="77993"/>
                  </a:lnTo>
                  <a:lnTo>
                    <a:pt x="0" y="127622"/>
                  </a:lnTo>
                  <a:lnTo>
                    <a:pt x="10045" y="177236"/>
                  </a:lnTo>
                  <a:lnTo>
                    <a:pt x="37422" y="217800"/>
                  </a:lnTo>
                  <a:lnTo>
                    <a:pt x="77993" y="245174"/>
                  </a:lnTo>
                  <a:lnTo>
                    <a:pt x="127622" y="255219"/>
                  </a:lnTo>
                  <a:lnTo>
                    <a:pt x="177236" y="245176"/>
                  </a:lnTo>
                  <a:lnTo>
                    <a:pt x="217800" y="217812"/>
                  </a:lnTo>
                  <a:lnTo>
                    <a:pt x="245174" y="177279"/>
                  </a:lnTo>
                  <a:lnTo>
                    <a:pt x="255219" y="127723"/>
                  </a:lnTo>
                  <a:lnTo>
                    <a:pt x="255244" y="122897"/>
                  </a:lnTo>
                  <a:lnTo>
                    <a:pt x="254952" y="118046"/>
                  </a:lnTo>
                  <a:lnTo>
                    <a:pt x="219582" y="120865"/>
                  </a:lnTo>
                  <a:lnTo>
                    <a:pt x="219760" y="127622"/>
                  </a:lnTo>
                  <a:lnTo>
                    <a:pt x="212509" y="163455"/>
                  </a:lnTo>
                  <a:lnTo>
                    <a:pt x="192746" y="192746"/>
                  </a:lnTo>
                  <a:lnTo>
                    <a:pt x="163455" y="212509"/>
                  </a:lnTo>
                  <a:lnTo>
                    <a:pt x="127622" y="219760"/>
                  </a:lnTo>
                  <a:lnTo>
                    <a:pt x="91785" y="212509"/>
                  </a:lnTo>
                  <a:lnTo>
                    <a:pt x="62485" y="192746"/>
                  </a:lnTo>
                  <a:lnTo>
                    <a:pt x="42713" y="163455"/>
                  </a:lnTo>
                  <a:lnTo>
                    <a:pt x="35458" y="127622"/>
                  </a:lnTo>
                  <a:lnTo>
                    <a:pt x="42711" y="91785"/>
                  </a:lnTo>
                  <a:lnTo>
                    <a:pt x="62466" y="62485"/>
                  </a:lnTo>
                  <a:lnTo>
                    <a:pt x="91720" y="42713"/>
                  </a:lnTo>
                  <a:lnTo>
                    <a:pt x="127469" y="35458"/>
                  </a:lnTo>
                  <a:lnTo>
                    <a:pt x="138036" y="36181"/>
                  </a:lnTo>
                  <a:lnTo>
                    <a:pt x="148455" y="38141"/>
                  </a:lnTo>
                  <a:lnTo>
                    <a:pt x="158575" y="41305"/>
                  </a:lnTo>
                  <a:lnTo>
                    <a:pt x="168249" y="45643"/>
                  </a:lnTo>
                  <a:lnTo>
                    <a:pt x="175057" y="47657"/>
                  </a:lnTo>
                  <a:lnTo>
                    <a:pt x="181816" y="46893"/>
                  </a:lnTo>
                  <a:lnTo>
                    <a:pt x="187769" y="43631"/>
                  </a:lnTo>
                  <a:lnTo>
                    <a:pt x="192163" y="38150"/>
                  </a:lnTo>
                  <a:lnTo>
                    <a:pt x="194130" y="31392"/>
                  </a:lnTo>
                  <a:lnTo>
                    <a:pt x="193374" y="24642"/>
                  </a:lnTo>
                  <a:lnTo>
                    <a:pt x="157032" y="3757"/>
                  </a:lnTo>
                  <a:lnTo>
                    <a:pt x="142458" y="1013"/>
                  </a:lnTo>
                  <a:lnTo>
                    <a:pt x="12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19" y="5282271"/>
              <a:ext cx="194163" cy="145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31967" y="5257859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70">
                  <a:moveTo>
                    <a:pt x="127622" y="0"/>
                  </a:moveTo>
                  <a:lnTo>
                    <a:pt x="77993" y="10045"/>
                  </a:lnTo>
                  <a:lnTo>
                    <a:pt x="37422" y="37422"/>
                  </a:lnTo>
                  <a:lnTo>
                    <a:pt x="10045" y="77993"/>
                  </a:lnTo>
                  <a:lnTo>
                    <a:pt x="0" y="127622"/>
                  </a:lnTo>
                  <a:lnTo>
                    <a:pt x="10045" y="177236"/>
                  </a:lnTo>
                  <a:lnTo>
                    <a:pt x="37422" y="217800"/>
                  </a:lnTo>
                  <a:lnTo>
                    <a:pt x="77993" y="245174"/>
                  </a:lnTo>
                  <a:lnTo>
                    <a:pt x="127622" y="255219"/>
                  </a:lnTo>
                  <a:lnTo>
                    <a:pt x="177236" y="245176"/>
                  </a:lnTo>
                  <a:lnTo>
                    <a:pt x="217800" y="217812"/>
                  </a:lnTo>
                  <a:lnTo>
                    <a:pt x="245174" y="177279"/>
                  </a:lnTo>
                  <a:lnTo>
                    <a:pt x="255219" y="127723"/>
                  </a:lnTo>
                  <a:lnTo>
                    <a:pt x="255244" y="122897"/>
                  </a:lnTo>
                  <a:lnTo>
                    <a:pt x="254952" y="118059"/>
                  </a:lnTo>
                  <a:lnTo>
                    <a:pt x="219582" y="120865"/>
                  </a:lnTo>
                  <a:lnTo>
                    <a:pt x="219760" y="127622"/>
                  </a:lnTo>
                  <a:lnTo>
                    <a:pt x="212509" y="163455"/>
                  </a:lnTo>
                  <a:lnTo>
                    <a:pt x="192746" y="192746"/>
                  </a:lnTo>
                  <a:lnTo>
                    <a:pt x="163455" y="212509"/>
                  </a:lnTo>
                  <a:lnTo>
                    <a:pt x="127622" y="219760"/>
                  </a:lnTo>
                  <a:lnTo>
                    <a:pt x="91785" y="212509"/>
                  </a:lnTo>
                  <a:lnTo>
                    <a:pt x="62485" y="192746"/>
                  </a:lnTo>
                  <a:lnTo>
                    <a:pt x="42713" y="163455"/>
                  </a:lnTo>
                  <a:lnTo>
                    <a:pt x="35458" y="127622"/>
                  </a:lnTo>
                  <a:lnTo>
                    <a:pt x="42711" y="91785"/>
                  </a:lnTo>
                  <a:lnTo>
                    <a:pt x="62466" y="62485"/>
                  </a:lnTo>
                  <a:lnTo>
                    <a:pt x="91720" y="42713"/>
                  </a:lnTo>
                  <a:lnTo>
                    <a:pt x="127469" y="35458"/>
                  </a:lnTo>
                  <a:lnTo>
                    <a:pt x="138036" y="36181"/>
                  </a:lnTo>
                  <a:lnTo>
                    <a:pt x="148455" y="38141"/>
                  </a:lnTo>
                  <a:lnTo>
                    <a:pt x="158575" y="41305"/>
                  </a:lnTo>
                  <a:lnTo>
                    <a:pt x="168249" y="45643"/>
                  </a:lnTo>
                  <a:lnTo>
                    <a:pt x="175057" y="47657"/>
                  </a:lnTo>
                  <a:lnTo>
                    <a:pt x="181816" y="46893"/>
                  </a:lnTo>
                  <a:lnTo>
                    <a:pt x="187769" y="43631"/>
                  </a:lnTo>
                  <a:lnTo>
                    <a:pt x="192163" y="38150"/>
                  </a:lnTo>
                  <a:lnTo>
                    <a:pt x="194130" y="31392"/>
                  </a:lnTo>
                  <a:lnTo>
                    <a:pt x="193374" y="24642"/>
                  </a:lnTo>
                  <a:lnTo>
                    <a:pt x="157032" y="3757"/>
                  </a:lnTo>
                  <a:lnTo>
                    <a:pt x="142458" y="1013"/>
                  </a:lnTo>
                  <a:lnTo>
                    <a:pt x="12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09750" y="2434921"/>
              <a:ext cx="861694" cy="861694"/>
            </a:xfrm>
            <a:custGeom>
              <a:avLst/>
              <a:gdLst/>
              <a:ahLst/>
              <a:cxnLst/>
              <a:rect l="l" t="t" r="r" b="b"/>
              <a:pathLst>
                <a:path w="861695" h="861695">
                  <a:moveTo>
                    <a:pt x="430771" y="0"/>
                  </a:moveTo>
                  <a:lnTo>
                    <a:pt x="383833" y="2527"/>
                  </a:lnTo>
                  <a:lnTo>
                    <a:pt x="338360" y="9935"/>
                  </a:lnTo>
                  <a:lnTo>
                    <a:pt x="294613" y="21960"/>
                  </a:lnTo>
                  <a:lnTo>
                    <a:pt x="252857" y="38340"/>
                  </a:lnTo>
                  <a:lnTo>
                    <a:pt x="213352" y="58812"/>
                  </a:lnTo>
                  <a:lnTo>
                    <a:pt x="176363" y="83113"/>
                  </a:lnTo>
                  <a:lnTo>
                    <a:pt x="142151" y="110980"/>
                  </a:lnTo>
                  <a:lnTo>
                    <a:pt x="110980" y="142151"/>
                  </a:lnTo>
                  <a:lnTo>
                    <a:pt x="83113" y="176363"/>
                  </a:lnTo>
                  <a:lnTo>
                    <a:pt x="58812" y="213352"/>
                  </a:lnTo>
                  <a:lnTo>
                    <a:pt x="38340" y="252857"/>
                  </a:lnTo>
                  <a:lnTo>
                    <a:pt x="21960" y="294613"/>
                  </a:lnTo>
                  <a:lnTo>
                    <a:pt x="9935" y="338360"/>
                  </a:lnTo>
                  <a:lnTo>
                    <a:pt x="2527" y="383833"/>
                  </a:lnTo>
                  <a:lnTo>
                    <a:pt x="0" y="430771"/>
                  </a:lnTo>
                  <a:lnTo>
                    <a:pt x="2527" y="477708"/>
                  </a:lnTo>
                  <a:lnTo>
                    <a:pt x="9935" y="523182"/>
                  </a:lnTo>
                  <a:lnTo>
                    <a:pt x="21960" y="566928"/>
                  </a:lnTo>
                  <a:lnTo>
                    <a:pt x="38340" y="608685"/>
                  </a:lnTo>
                  <a:lnTo>
                    <a:pt x="58812" y="648190"/>
                  </a:lnTo>
                  <a:lnTo>
                    <a:pt x="83113" y="685179"/>
                  </a:lnTo>
                  <a:lnTo>
                    <a:pt x="110980" y="719390"/>
                  </a:lnTo>
                  <a:lnTo>
                    <a:pt x="142151" y="750561"/>
                  </a:lnTo>
                  <a:lnTo>
                    <a:pt x="176363" y="778428"/>
                  </a:lnTo>
                  <a:lnTo>
                    <a:pt x="213352" y="802729"/>
                  </a:lnTo>
                  <a:lnTo>
                    <a:pt x="252857" y="823201"/>
                  </a:lnTo>
                  <a:lnTo>
                    <a:pt x="294613" y="839581"/>
                  </a:lnTo>
                  <a:lnTo>
                    <a:pt x="338360" y="851606"/>
                  </a:lnTo>
                  <a:lnTo>
                    <a:pt x="383833" y="859014"/>
                  </a:lnTo>
                  <a:lnTo>
                    <a:pt x="430771" y="861542"/>
                  </a:lnTo>
                  <a:lnTo>
                    <a:pt x="477708" y="859014"/>
                  </a:lnTo>
                  <a:lnTo>
                    <a:pt x="523182" y="851606"/>
                  </a:lnTo>
                  <a:lnTo>
                    <a:pt x="566928" y="839581"/>
                  </a:lnTo>
                  <a:lnTo>
                    <a:pt x="608685" y="823201"/>
                  </a:lnTo>
                  <a:lnTo>
                    <a:pt x="648190" y="802729"/>
                  </a:lnTo>
                  <a:lnTo>
                    <a:pt x="685179" y="778428"/>
                  </a:lnTo>
                  <a:lnTo>
                    <a:pt x="719390" y="750561"/>
                  </a:lnTo>
                  <a:lnTo>
                    <a:pt x="750561" y="719390"/>
                  </a:lnTo>
                  <a:lnTo>
                    <a:pt x="778428" y="685179"/>
                  </a:lnTo>
                  <a:lnTo>
                    <a:pt x="802729" y="648190"/>
                  </a:lnTo>
                  <a:lnTo>
                    <a:pt x="823201" y="608685"/>
                  </a:lnTo>
                  <a:lnTo>
                    <a:pt x="839581" y="566928"/>
                  </a:lnTo>
                  <a:lnTo>
                    <a:pt x="851606" y="523182"/>
                  </a:lnTo>
                  <a:lnTo>
                    <a:pt x="859014" y="477708"/>
                  </a:lnTo>
                  <a:lnTo>
                    <a:pt x="861542" y="430771"/>
                  </a:lnTo>
                  <a:lnTo>
                    <a:pt x="859014" y="383833"/>
                  </a:lnTo>
                  <a:lnTo>
                    <a:pt x="851606" y="338360"/>
                  </a:lnTo>
                  <a:lnTo>
                    <a:pt x="839581" y="294613"/>
                  </a:lnTo>
                  <a:lnTo>
                    <a:pt x="823201" y="252857"/>
                  </a:lnTo>
                  <a:lnTo>
                    <a:pt x="802729" y="213352"/>
                  </a:lnTo>
                  <a:lnTo>
                    <a:pt x="778428" y="176363"/>
                  </a:lnTo>
                  <a:lnTo>
                    <a:pt x="750561" y="142151"/>
                  </a:lnTo>
                  <a:lnTo>
                    <a:pt x="719390" y="110980"/>
                  </a:lnTo>
                  <a:lnTo>
                    <a:pt x="685179" y="83113"/>
                  </a:lnTo>
                  <a:lnTo>
                    <a:pt x="648190" y="58812"/>
                  </a:lnTo>
                  <a:lnTo>
                    <a:pt x="608685" y="38340"/>
                  </a:lnTo>
                  <a:lnTo>
                    <a:pt x="566928" y="21960"/>
                  </a:lnTo>
                  <a:lnTo>
                    <a:pt x="523182" y="9935"/>
                  </a:lnTo>
                  <a:lnTo>
                    <a:pt x="477708" y="2527"/>
                  </a:lnTo>
                  <a:lnTo>
                    <a:pt x="430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9750" y="3815085"/>
              <a:ext cx="861542" cy="8615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16744" y="2713069"/>
              <a:ext cx="247650" cy="123189"/>
            </a:xfrm>
            <a:custGeom>
              <a:avLst/>
              <a:gdLst/>
              <a:ahLst/>
              <a:cxnLst/>
              <a:rect l="l" t="t" r="r" b="b"/>
              <a:pathLst>
                <a:path w="247650" h="123189">
                  <a:moveTo>
                    <a:pt x="162877" y="101"/>
                  </a:moveTo>
                  <a:lnTo>
                    <a:pt x="159131" y="1866"/>
                  </a:lnTo>
                  <a:lnTo>
                    <a:pt x="136390" y="24479"/>
                  </a:lnTo>
                  <a:lnTo>
                    <a:pt x="125209" y="36372"/>
                  </a:lnTo>
                  <a:lnTo>
                    <a:pt x="121704" y="35877"/>
                  </a:lnTo>
                  <a:lnTo>
                    <a:pt x="110915" y="24485"/>
                  </a:lnTo>
                  <a:lnTo>
                    <a:pt x="88557" y="2222"/>
                  </a:lnTo>
                  <a:lnTo>
                    <a:pt x="84683" y="0"/>
                  </a:lnTo>
                  <a:lnTo>
                    <a:pt x="61645" y="5790"/>
                  </a:lnTo>
                  <a:lnTo>
                    <a:pt x="2578" y="19926"/>
                  </a:lnTo>
                  <a:lnTo>
                    <a:pt x="0" y="24066"/>
                  </a:lnTo>
                  <a:lnTo>
                    <a:pt x="356" y="41175"/>
                  </a:lnTo>
                  <a:lnTo>
                    <a:pt x="292" y="70573"/>
                  </a:lnTo>
                  <a:lnTo>
                    <a:pt x="50" y="118706"/>
                  </a:lnTo>
                  <a:lnTo>
                    <a:pt x="2222" y="123012"/>
                  </a:lnTo>
                  <a:lnTo>
                    <a:pt x="20421" y="123190"/>
                  </a:lnTo>
                  <a:lnTo>
                    <a:pt x="23190" y="119227"/>
                  </a:lnTo>
                  <a:lnTo>
                    <a:pt x="22966" y="64873"/>
                  </a:lnTo>
                  <a:lnTo>
                    <a:pt x="22618" y="41313"/>
                  </a:lnTo>
                  <a:lnTo>
                    <a:pt x="25298" y="36995"/>
                  </a:lnTo>
                  <a:lnTo>
                    <a:pt x="42609" y="33543"/>
                  </a:lnTo>
                  <a:lnTo>
                    <a:pt x="60074" y="29216"/>
                  </a:lnTo>
                  <a:lnTo>
                    <a:pt x="75653" y="24701"/>
                  </a:lnTo>
                  <a:lnTo>
                    <a:pt x="80340" y="26517"/>
                  </a:lnTo>
                  <a:lnTo>
                    <a:pt x="85191" y="31445"/>
                  </a:lnTo>
                  <a:lnTo>
                    <a:pt x="108726" y="54098"/>
                  </a:lnTo>
                  <a:lnTo>
                    <a:pt x="121704" y="67106"/>
                  </a:lnTo>
                  <a:lnTo>
                    <a:pt x="125501" y="67437"/>
                  </a:lnTo>
                  <a:lnTo>
                    <a:pt x="138161" y="54213"/>
                  </a:lnTo>
                  <a:lnTo>
                    <a:pt x="153260" y="39254"/>
                  </a:lnTo>
                  <a:lnTo>
                    <a:pt x="165722" y="26377"/>
                  </a:lnTo>
                  <a:lnTo>
                    <a:pt x="170738" y="24384"/>
                  </a:lnTo>
                  <a:lnTo>
                    <a:pt x="186464" y="29019"/>
                  </a:lnTo>
                  <a:lnTo>
                    <a:pt x="203400" y="33198"/>
                  </a:lnTo>
                  <a:lnTo>
                    <a:pt x="220218" y="36601"/>
                  </a:lnTo>
                  <a:lnTo>
                    <a:pt x="223443" y="40690"/>
                  </a:lnTo>
                  <a:lnTo>
                    <a:pt x="223100" y="119278"/>
                  </a:lnTo>
                  <a:lnTo>
                    <a:pt x="226174" y="123024"/>
                  </a:lnTo>
                  <a:lnTo>
                    <a:pt x="243586" y="123151"/>
                  </a:lnTo>
                  <a:lnTo>
                    <a:pt x="247256" y="119748"/>
                  </a:lnTo>
                  <a:lnTo>
                    <a:pt x="247054" y="91027"/>
                  </a:lnTo>
                  <a:lnTo>
                    <a:pt x="247218" y="24053"/>
                  </a:lnTo>
                  <a:lnTo>
                    <a:pt x="244182" y="20066"/>
                  </a:lnTo>
                  <a:lnTo>
                    <a:pt x="162877" y="101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9750" y="5261492"/>
              <a:ext cx="861542" cy="86154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16008" y="2564866"/>
              <a:ext cx="649605" cy="481330"/>
            </a:xfrm>
            <a:custGeom>
              <a:avLst/>
              <a:gdLst/>
              <a:ahLst/>
              <a:cxnLst/>
              <a:rect l="l" t="t" r="r" b="b"/>
              <a:pathLst>
                <a:path w="649604" h="481330">
                  <a:moveTo>
                    <a:pt x="194640" y="281470"/>
                  </a:moveTo>
                  <a:lnTo>
                    <a:pt x="174129" y="232257"/>
                  </a:lnTo>
                  <a:lnTo>
                    <a:pt x="170789" y="229349"/>
                  </a:lnTo>
                  <a:lnTo>
                    <a:pt x="170789" y="281470"/>
                  </a:lnTo>
                  <a:lnTo>
                    <a:pt x="166954" y="300266"/>
                  </a:lnTo>
                  <a:lnTo>
                    <a:pt x="156654" y="315353"/>
                  </a:lnTo>
                  <a:lnTo>
                    <a:pt x="141224" y="325424"/>
                  </a:lnTo>
                  <a:lnTo>
                    <a:pt x="122021" y="329145"/>
                  </a:lnTo>
                  <a:lnTo>
                    <a:pt x="102958" y="325297"/>
                  </a:lnTo>
                  <a:lnTo>
                    <a:pt x="87236" y="314680"/>
                  </a:lnTo>
                  <a:lnTo>
                    <a:pt x="76581" y="299059"/>
                  </a:lnTo>
                  <a:lnTo>
                    <a:pt x="72771" y="280174"/>
                  </a:lnTo>
                  <a:lnTo>
                    <a:pt x="77025" y="261708"/>
                  </a:lnTo>
                  <a:lnTo>
                    <a:pt x="88150" y="246354"/>
                  </a:lnTo>
                  <a:lnTo>
                    <a:pt x="104228" y="235927"/>
                  </a:lnTo>
                  <a:lnTo>
                    <a:pt x="123355" y="232257"/>
                  </a:lnTo>
                  <a:lnTo>
                    <a:pt x="142049" y="236321"/>
                  </a:lnTo>
                  <a:lnTo>
                    <a:pt x="157149" y="246862"/>
                  </a:lnTo>
                  <a:lnTo>
                    <a:pt x="167195" y="262420"/>
                  </a:lnTo>
                  <a:lnTo>
                    <a:pt x="170789" y="281470"/>
                  </a:lnTo>
                  <a:lnTo>
                    <a:pt x="170789" y="229349"/>
                  </a:lnTo>
                  <a:lnTo>
                    <a:pt x="150329" y="215658"/>
                  </a:lnTo>
                  <a:lnTo>
                    <a:pt x="122516" y="210007"/>
                  </a:lnTo>
                  <a:lnTo>
                    <a:pt x="94526" y="215620"/>
                  </a:lnTo>
                  <a:lnTo>
                    <a:pt x="71539" y="230847"/>
                  </a:lnTo>
                  <a:lnTo>
                    <a:pt x="55943" y="253326"/>
                  </a:lnTo>
                  <a:lnTo>
                    <a:pt x="50304" y="280174"/>
                  </a:lnTo>
                  <a:lnTo>
                    <a:pt x="50292" y="281165"/>
                  </a:lnTo>
                  <a:lnTo>
                    <a:pt x="55829" y="308178"/>
                  </a:lnTo>
                  <a:lnTo>
                    <a:pt x="71259" y="330720"/>
                  </a:lnTo>
                  <a:lnTo>
                    <a:pt x="94119" y="345986"/>
                  </a:lnTo>
                  <a:lnTo>
                    <a:pt x="122110" y="351688"/>
                  </a:lnTo>
                  <a:lnTo>
                    <a:pt x="150075" y="346138"/>
                  </a:lnTo>
                  <a:lnTo>
                    <a:pt x="173253" y="330835"/>
                  </a:lnTo>
                  <a:lnTo>
                    <a:pt x="174421" y="329145"/>
                  </a:lnTo>
                  <a:lnTo>
                    <a:pt x="189001" y="308330"/>
                  </a:lnTo>
                  <a:lnTo>
                    <a:pt x="194640" y="281470"/>
                  </a:lnTo>
                  <a:close/>
                </a:path>
                <a:path w="649604" h="481330">
                  <a:moveTo>
                    <a:pt x="245732" y="481063"/>
                  </a:moveTo>
                  <a:lnTo>
                    <a:pt x="245389" y="474395"/>
                  </a:lnTo>
                  <a:lnTo>
                    <a:pt x="245300" y="429742"/>
                  </a:lnTo>
                  <a:lnTo>
                    <a:pt x="245224" y="400329"/>
                  </a:lnTo>
                  <a:lnTo>
                    <a:pt x="245643" y="382536"/>
                  </a:lnTo>
                  <a:lnTo>
                    <a:pt x="242277" y="378739"/>
                  </a:lnTo>
                  <a:lnTo>
                    <a:pt x="202222" y="369430"/>
                  </a:lnTo>
                  <a:lnTo>
                    <a:pt x="162128" y="359295"/>
                  </a:lnTo>
                  <a:lnTo>
                    <a:pt x="156946" y="361607"/>
                  </a:lnTo>
                  <a:lnTo>
                    <a:pt x="146634" y="372960"/>
                  </a:lnTo>
                  <a:lnTo>
                    <a:pt x="125056" y="394589"/>
                  </a:lnTo>
                  <a:lnTo>
                    <a:pt x="120459" y="394830"/>
                  </a:lnTo>
                  <a:lnTo>
                    <a:pt x="109575" y="383044"/>
                  </a:lnTo>
                  <a:lnTo>
                    <a:pt x="98310" y="371944"/>
                  </a:lnTo>
                  <a:lnTo>
                    <a:pt x="87731" y="360908"/>
                  </a:lnTo>
                  <a:lnTo>
                    <a:pt x="82359" y="359562"/>
                  </a:lnTo>
                  <a:lnTo>
                    <a:pt x="43434" y="369366"/>
                  </a:lnTo>
                  <a:lnTo>
                    <a:pt x="3454" y="378599"/>
                  </a:lnTo>
                  <a:lnTo>
                    <a:pt x="0" y="382422"/>
                  </a:lnTo>
                  <a:lnTo>
                    <a:pt x="317" y="410248"/>
                  </a:lnTo>
                  <a:lnTo>
                    <a:pt x="101" y="476313"/>
                  </a:lnTo>
                  <a:lnTo>
                    <a:pt x="1689" y="481139"/>
                  </a:lnTo>
                  <a:lnTo>
                    <a:pt x="21564" y="481076"/>
                  </a:lnTo>
                  <a:lnTo>
                    <a:pt x="22720" y="475805"/>
                  </a:lnTo>
                  <a:lnTo>
                    <a:pt x="22656" y="423849"/>
                  </a:lnTo>
                  <a:lnTo>
                    <a:pt x="22237" y="400697"/>
                  </a:lnTo>
                  <a:lnTo>
                    <a:pt x="25412" y="396494"/>
                  </a:lnTo>
                  <a:lnTo>
                    <a:pt x="51625" y="390613"/>
                  </a:lnTo>
                  <a:lnTo>
                    <a:pt x="75653" y="384289"/>
                  </a:lnTo>
                  <a:lnTo>
                    <a:pt x="79933" y="386029"/>
                  </a:lnTo>
                  <a:lnTo>
                    <a:pt x="106781" y="412813"/>
                  </a:lnTo>
                  <a:lnTo>
                    <a:pt x="120738" y="427875"/>
                  </a:lnTo>
                  <a:lnTo>
                    <a:pt x="125387" y="427050"/>
                  </a:lnTo>
                  <a:lnTo>
                    <a:pt x="139001" y="412470"/>
                  </a:lnTo>
                  <a:lnTo>
                    <a:pt x="165557" y="385927"/>
                  </a:lnTo>
                  <a:lnTo>
                    <a:pt x="169595" y="384352"/>
                  </a:lnTo>
                  <a:lnTo>
                    <a:pt x="193725" y="390601"/>
                  </a:lnTo>
                  <a:lnTo>
                    <a:pt x="220637" y="396659"/>
                  </a:lnTo>
                  <a:lnTo>
                    <a:pt x="223380" y="401256"/>
                  </a:lnTo>
                  <a:lnTo>
                    <a:pt x="223012" y="423938"/>
                  </a:lnTo>
                  <a:lnTo>
                    <a:pt x="222961" y="475221"/>
                  </a:lnTo>
                  <a:lnTo>
                    <a:pt x="223532" y="481203"/>
                  </a:lnTo>
                  <a:lnTo>
                    <a:pt x="245732" y="481063"/>
                  </a:lnTo>
                  <a:close/>
                </a:path>
                <a:path w="649604" h="481330">
                  <a:moveTo>
                    <a:pt x="395922" y="70002"/>
                  </a:moveTo>
                  <a:lnTo>
                    <a:pt x="390461" y="42506"/>
                  </a:lnTo>
                  <a:lnTo>
                    <a:pt x="375780" y="21082"/>
                  </a:lnTo>
                  <a:lnTo>
                    <a:pt x="375246" y="20294"/>
                  </a:lnTo>
                  <a:lnTo>
                    <a:pt x="373278" y="19024"/>
                  </a:lnTo>
                  <a:lnTo>
                    <a:pt x="373278" y="70002"/>
                  </a:lnTo>
                  <a:lnTo>
                    <a:pt x="369100" y="88696"/>
                  </a:lnTo>
                  <a:lnTo>
                    <a:pt x="358114" y="104038"/>
                  </a:lnTo>
                  <a:lnTo>
                    <a:pt x="342036" y="114274"/>
                  </a:lnTo>
                  <a:lnTo>
                    <a:pt x="322618" y="117779"/>
                  </a:lnTo>
                  <a:lnTo>
                    <a:pt x="303784" y="113550"/>
                  </a:lnTo>
                  <a:lnTo>
                    <a:pt x="288226" y="102793"/>
                  </a:lnTo>
                  <a:lnTo>
                    <a:pt x="277736" y="87299"/>
                  </a:lnTo>
                  <a:lnTo>
                    <a:pt x="274040" y="68821"/>
                  </a:lnTo>
                  <a:lnTo>
                    <a:pt x="278498" y="50749"/>
                  </a:lnTo>
                  <a:lnTo>
                    <a:pt x="289826" y="35382"/>
                  </a:lnTo>
                  <a:lnTo>
                    <a:pt x="305841" y="24803"/>
                  </a:lnTo>
                  <a:lnTo>
                    <a:pt x="324319" y="21082"/>
                  </a:lnTo>
                  <a:lnTo>
                    <a:pt x="343192" y="25374"/>
                  </a:lnTo>
                  <a:lnTo>
                    <a:pt x="358851" y="36131"/>
                  </a:lnTo>
                  <a:lnTo>
                    <a:pt x="369481" y="51574"/>
                  </a:lnTo>
                  <a:lnTo>
                    <a:pt x="373176" y="69354"/>
                  </a:lnTo>
                  <a:lnTo>
                    <a:pt x="373278" y="70002"/>
                  </a:lnTo>
                  <a:lnTo>
                    <a:pt x="373278" y="19024"/>
                  </a:lnTo>
                  <a:lnTo>
                    <a:pt x="352399" y="5435"/>
                  </a:lnTo>
                  <a:lnTo>
                    <a:pt x="324040" y="0"/>
                  </a:lnTo>
                  <a:lnTo>
                    <a:pt x="295402" y="5295"/>
                  </a:lnTo>
                  <a:lnTo>
                    <a:pt x="272364" y="19939"/>
                  </a:lnTo>
                  <a:lnTo>
                    <a:pt x="257009" y="41960"/>
                  </a:lnTo>
                  <a:lnTo>
                    <a:pt x="251523" y="68821"/>
                  </a:lnTo>
                  <a:lnTo>
                    <a:pt x="251523" y="69900"/>
                  </a:lnTo>
                  <a:lnTo>
                    <a:pt x="257086" y="96799"/>
                  </a:lnTo>
                  <a:lnTo>
                    <a:pt x="272554" y="119291"/>
                  </a:lnTo>
                  <a:lnTo>
                    <a:pt x="295465" y="134505"/>
                  </a:lnTo>
                  <a:lnTo>
                    <a:pt x="323481" y="140131"/>
                  </a:lnTo>
                  <a:lnTo>
                    <a:pt x="351663" y="134683"/>
                  </a:lnTo>
                  <a:lnTo>
                    <a:pt x="374662" y="119710"/>
                  </a:lnTo>
                  <a:lnTo>
                    <a:pt x="375996" y="117779"/>
                  </a:lnTo>
                  <a:lnTo>
                    <a:pt x="390169" y="97409"/>
                  </a:lnTo>
                  <a:lnTo>
                    <a:pt x="395922" y="70002"/>
                  </a:lnTo>
                  <a:close/>
                </a:path>
                <a:path w="649604" h="481330">
                  <a:moveTo>
                    <a:pt x="598106" y="282206"/>
                  </a:moveTo>
                  <a:lnTo>
                    <a:pt x="592594" y="254355"/>
                  </a:lnTo>
                  <a:lnTo>
                    <a:pt x="577418" y="232295"/>
                  </a:lnTo>
                  <a:lnTo>
                    <a:pt x="576783" y="231368"/>
                  </a:lnTo>
                  <a:lnTo>
                    <a:pt x="574471" y="229844"/>
                  </a:lnTo>
                  <a:lnTo>
                    <a:pt x="574471" y="280327"/>
                  </a:lnTo>
                  <a:lnTo>
                    <a:pt x="570623" y="299313"/>
                  </a:lnTo>
                  <a:lnTo>
                    <a:pt x="559981" y="314871"/>
                  </a:lnTo>
                  <a:lnTo>
                    <a:pt x="544233" y="325374"/>
                  </a:lnTo>
                  <a:lnTo>
                    <a:pt x="525030" y="329145"/>
                  </a:lnTo>
                  <a:lnTo>
                    <a:pt x="505929" y="325285"/>
                  </a:lnTo>
                  <a:lnTo>
                    <a:pt x="490461" y="314947"/>
                  </a:lnTo>
                  <a:lnTo>
                    <a:pt x="480098" y="299618"/>
                  </a:lnTo>
                  <a:lnTo>
                    <a:pt x="476326" y="280771"/>
                  </a:lnTo>
                  <a:lnTo>
                    <a:pt x="480199" y="262115"/>
                  </a:lnTo>
                  <a:lnTo>
                    <a:pt x="490740" y="246710"/>
                  </a:lnTo>
                  <a:lnTo>
                    <a:pt x="506260" y="236220"/>
                  </a:lnTo>
                  <a:lnTo>
                    <a:pt x="525119" y="232295"/>
                  </a:lnTo>
                  <a:lnTo>
                    <a:pt x="543928" y="236093"/>
                  </a:lnTo>
                  <a:lnTo>
                    <a:pt x="559625" y="246532"/>
                  </a:lnTo>
                  <a:lnTo>
                    <a:pt x="570407" y="261861"/>
                  </a:lnTo>
                  <a:lnTo>
                    <a:pt x="574471" y="280327"/>
                  </a:lnTo>
                  <a:lnTo>
                    <a:pt x="574471" y="229844"/>
                  </a:lnTo>
                  <a:lnTo>
                    <a:pt x="553237" y="215760"/>
                  </a:lnTo>
                  <a:lnTo>
                    <a:pt x="524522" y="210019"/>
                  </a:lnTo>
                  <a:lnTo>
                    <a:pt x="496900" y="215569"/>
                  </a:lnTo>
                  <a:lnTo>
                    <a:pt x="474421" y="230670"/>
                  </a:lnTo>
                  <a:lnTo>
                    <a:pt x="459282" y="253098"/>
                  </a:lnTo>
                  <a:lnTo>
                    <a:pt x="453796" y="280327"/>
                  </a:lnTo>
                  <a:lnTo>
                    <a:pt x="453745" y="280771"/>
                  </a:lnTo>
                  <a:lnTo>
                    <a:pt x="459232" y="308457"/>
                  </a:lnTo>
                  <a:lnTo>
                    <a:pt x="474395" y="331000"/>
                  </a:lnTo>
                  <a:lnTo>
                    <a:pt x="497090" y="346113"/>
                  </a:lnTo>
                  <a:lnTo>
                    <a:pt x="525170" y="351701"/>
                  </a:lnTo>
                  <a:lnTo>
                    <a:pt x="552729" y="346151"/>
                  </a:lnTo>
                  <a:lnTo>
                    <a:pt x="575843" y="331025"/>
                  </a:lnTo>
                  <a:lnTo>
                    <a:pt x="577202" y="329145"/>
                  </a:lnTo>
                  <a:lnTo>
                    <a:pt x="591858" y="308864"/>
                  </a:lnTo>
                  <a:lnTo>
                    <a:pt x="598106" y="282206"/>
                  </a:lnTo>
                  <a:close/>
                </a:path>
                <a:path w="649604" h="481330">
                  <a:moveTo>
                    <a:pt x="649224" y="382498"/>
                  </a:moveTo>
                  <a:lnTo>
                    <a:pt x="645426" y="378561"/>
                  </a:lnTo>
                  <a:lnTo>
                    <a:pt x="605510" y="369430"/>
                  </a:lnTo>
                  <a:lnTo>
                    <a:pt x="566775" y="359587"/>
                  </a:lnTo>
                  <a:lnTo>
                    <a:pt x="561111" y="360794"/>
                  </a:lnTo>
                  <a:lnTo>
                    <a:pt x="550265" y="372262"/>
                  </a:lnTo>
                  <a:lnTo>
                    <a:pt x="538962" y="383324"/>
                  </a:lnTo>
                  <a:lnTo>
                    <a:pt x="533590" y="389102"/>
                  </a:lnTo>
                  <a:lnTo>
                    <a:pt x="527405" y="396201"/>
                  </a:lnTo>
                  <a:lnTo>
                    <a:pt x="522909" y="395325"/>
                  </a:lnTo>
                  <a:lnTo>
                    <a:pt x="511695" y="383032"/>
                  </a:lnTo>
                  <a:lnTo>
                    <a:pt x="500456" y="371919"/>
                  </a:lnTo>
                  <a:lnTo>
                    <a:pt x="490232" y="361289"/>
                  </a:lnTo>
                  <a:lnTo>
                    <a:pt x="485292" y="359410"/>
                  </a:lnTo>
                  <a:lnTo>
                    <a:pt x="445630" y="369481"/>
                  </a:lnTo>
                  <a:lnTo>
                    <a:pt x="405015" y="379171"/>
                  </a:lnTo>
                  <a:lnTo>
                    <a:pt x="402005" y="383476"/>
                  </a:lnTo>
                  <a:lnTo>
                    <a:pt x="401993" y="477901"/>
                  </a:lnTo>
                  <a:lnTo>
                    <a:pt x="405218" y="481050"/>
                  </a:lnTo>
                  <a:lnTo>
                    <a:pt x="422694" y="481126"/>
                  </a:lnTo>
                  <a:lnTo>
                    <a:pt x="424878" y="477253"/>
                  </a:lnTo>
                  <a:lnTo>
                    <a:pt x="424434" y="400748"/>
                  </a:lnTo>
                  <a:lnTo>
                    <a:pt x="427329" y="396875"/>
                  </a:lnTo>
                  <a:lnTo>
                    <a:pt x="460883" y="389001"/>
                  </a:lnTo>
                  <a:lnTo>
                    <a:pt x="477862" y="384149"/>
                  </a:lnTo>
                  <a:lnTo>
                    <a:pt x="483831" y="385851"/>
                  </a:lnTo>
                  <a:lnTo>
                    <a:pt x="496849" y="399935"/>
                  </a:lnTo>
                  <a:lnTo>
                    <a:pt x="511619" y="414464"/>
                  </a:lnTo>
                  <a:lnTo>
                    <a:pt x="523290" y="426415"/>
                  </a:lnTo>
                  <a:lnTo>
                    <a:pt x="526770" y="427189"/>
                  </a:lnTo>
                  <a:lnTo>
                    <a:pt x="554621" y="400380"/>
                  </a:lnTo>
                  <a:lnTo>
                    <a:pt x="568286" y="386105"/>
                  </a:lnTo>
                  <a:lnTo>
                    <a:pt x="574535" y="384060"/>
                  </a:lnTo>
                  <a:lnTo>
                    <a:pt x="591362" y="389102"/>
                  </a:lnTo>
                  <a:lnTo>
                    <a:pt x="607733" y="393306"/>
                  </a:lnTo>
                  <a:lnTo>
                    <a:pt x="623912" y="396748"/>
                  </a:lnTo>
                  <a:lnTo>
                    <a:pt x="626592" y="400812"/>
                  </a:lnTo>
                  <a:lnTo>
                    <a:pt x="626249" y="478269"/>
                  </a:lnTo>
                  <a:lnTo>
                    <a:pt x="629462" y="480999"/>
                  </a:lnTo>
                  <a:lnTo>
                    <a:pt x="644105" y="480999"/>
                  </a:lnTo>
                  <a:lnTo>
                    <a:pt x="648868" y="479539"/>
                  </a:lnTo>
                  <a:lnTo>
                    <a:pt x="648728" y="430695"/>
                  </a:lnTo>
                  <a:lnTo>
                    <a:pt x="648627" y="401281"/>
                  </a:lnTo>
                  <a:lnTo>
                    <a:pt x="649224" y="382498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0" y="7655280"/>
            <a:ext cx="14400530" cy="445134"/>
          </a:xfrm>
          <a:custGeom>
            <a:avLst/>
            <a:gdLst/>
            <a:ahLst/>
            <a:cxnLst/>
            <a:rect l="l" t="t" r="r" b="b"/>
            <a:pathLst>
              <a:path w="14400530" h="445134">
                <a:moveTo>
                  <a:pt x="0" y="0"/>
                </a:moveTo>
                <a:lnTo>
                  <a:pt x="14399996" y="0"/>
                </a:lnTo>
                <a:lnTo>
                  <a:pt x="14399996" y="444728"/>
                </a:lnTo>
                <a:lnTo>
                  <a:pt x="0" y="444728"/>
                </a:lnTo>
                <a:lnTo>
                  <a:pt x="0" y="0"/>
                </a:lnTo>
                <a:close/>
              </a:path>
            </a:pathLst>
          </a:custGeom>
          <a:solidFill>
            <a:srgbClr val="4E99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0" y="0"/>
                </a:moveTo>
                <a:lnTo>
                  <a:pt x="14399996" y="0"/>
                </a:lnTo>
                <a:lnTo>
                  <a:pt x="14399996" y="8100009"/>
                </a:lnTo>
                <a:lnTo>
                  <a:pt x="0" y="81000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46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EEEEEE"/>
                </a:solidFill>
              </a:rPr>
              <a:t>Our</a:t>
            </a:r>
            <a:r>
              <a:rPr spc="-265" dirty="0">
                <a:solidFill>
                  <a:srgbClr val="EEEEEE"/>
                </a:solidFill>
              </a:rPr>
              <a:t> </a:t>
            </a:r>
            <a:r>
              <a:rPr spc="-100" dirty="0">
                <a:solidFill>
                  <a:srgbClr val="EEEEEE"/>
                </a:solidFill>
              </a:rPr>
              <a:t>services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463740"/>
            <a:ext cx="14400530" cy="6636384"/>
            <a:chOff x="0" y="1463740"/>
            <a:chExt cx="14400530" cy="6636384"/>
          </a:xfrm>
        </p:grpSpPr>
        <p:sp>
          <p:nvSpPr>
            <p:cNvPr id="6" name="object 6"/>
            <p:cNvSpPr/>
            <p:nvPr/>
          </p:nvSpPr>
          <p:spPr>
            <a:xfrm>
              <a:off x="763422" y="1463751"/>
              <a:ext cx="2865755" cy="128905"/>
            </a:xfrm>
            <a:custGeom>
              <a:avLst/>
              <a:gdLst/>
              <a:ahLst/>
              <a:cxnLst/>
              <a:rect l="l" t="t" r="r" b="b"/>
              <a:pathLst>
                <a:path w="2865754" h="128905">
                  <a:moveTo>
                    <a:pt x="1091526" y="7213"/>
                  </a:moveTo>
                  <a:lnTo>
                    <a:pt x="1070889" y="4064"/>
                  </a:lnTo>
                  <a:lnTo>
                    <a:pt x="1048829" y="2933"/>
                  </a:lnTo>
                  <a:lnTo>
                    <a:pt x="1000112" y="2921"/>
                  </a:lnTo>
                  <a:lnTo>
                    <a:pt x="1008253" y="3962"/>
                  </a:lnTo>
                  <a:lnTo>
                    <a:pt x="1015072" y="4648"/>
                  </a:lnTo>
                  <a:lnTo>
                    <a:pt x="1021156" y="4965"/>
                  </a:lnTo>
                  <a:lnTo>
                    <a:pt x="1027125" y="4927"/>
                  </a:lnTo>
                  <a:lnTo>
                    <a:pt x="1037348" y="4343"/>
                  </a:lnTo>
                  <a:lnTo>
                    <a:pt x="1029398" y="9245"/>
                  </a:lnTo>
                  <a:lnTo>
                    <a:pt x="1038250" y="8737"/>
                  </a:lnTo>
                  <a:lnTo>
                    <a:pt x="1091526" y="7213"/>
                  </a:lnTo>
                  <a:close/>
                </a:path>
                <a:path w="2865754" h="128905">
                  <a:moveTo>
                    <a:pt x="1446377" y="762"/>
                  </a:moveTo>
                  <a:lnTo>
                    <a:pt x="1386395" y="812"/>
                  </a:lnTo>
                  <a:lnTo>
                    <a:pt x="1378572" y="0"/>
                  </a:lnTo>
                  <a:lnTo>
                    <a:pt x="1378254" y="2921"/>
                  </a:lnTo>
                  <a:lnTo>
                    <a:pt x="1373581" y="3136"/>
                  </a:lnTo>
                  <a:lnTo>
                    <a:pt x="1377823" y="3848"/>
                  </a:lnTo>
                  <a:lnTo>
                    <a:pt x="1383144" y="4749"/>
                  </a:lnTo>
                  <a:lnTo>
                    <a:pt x="1388656" y="4775"/>
                  </a:lnTo>
                  <a:lnTo>
                    <a:pt x="1393736" y="4114"/>
                  </a:lnTo>
                  <a:lnTo>
                    <a:pt x="1406486" y="2844"/>
                  </a:lnTo>
                  <a:lnTo>
                    <a:pt x="1419694" y="2082"/>
                  </a:lnTo>
                  <a:lnTo>
                    <a:pt x="1433093" y="1498"/>
                  </a:lnTo>
                  <a:lnTo>
                    <a:pt x="1446377" y="762"/>
                  </a:lnTo>
                  <a:close/>
                </a:path>
                <a:path w="2865754" h="128905">
                  <a:moveTo>
                    <a:pt x="1447038" y="12979"/>
                  </a:moveTo>
                  <a:lnTo>
                    <a:pt x="1444510" y="12776"/>
                  </a:lnTo>
                  <a:lnTo>
                    <a:pt x="1441983" y="12649"/>
                  </a:lnTo>
                  <a:lnTo>
                    <a:pt x="1439468" y="12585"/>
                  </a:lnTo>
                  <a:lnTo>
                    <a:pt x="1444523" y="12827"/>
                  </a:lnTo>
                  <a:lnTo>
                    <a:pt x="1447038" y="12979"/>
                  </a:lnTo>
                  <a:close/>
                </a:path>
                <a:path w="2865754" h="128905">
                  <a:moveTo>
                    <a:pt x="1545831" y="53060"/>
                  </a:moveTo>
                  <a:lnTo>
                    <a:pt x="1545361" y="53174"/>
                  </a:lnTo>
                  <a:lnTo>
                    <a:pt x="1545831" y="53060"/>
                  </a:lnTo>
                  <a:close/>
                </a:path>
                <a:path w="2865754" h="128905">
                  <a:moveTo>
                    <a:pt x="1669478" y="2171"/>
                  </a:moveTo>
                  <a:lnTo>
                    <a:pt x="1659051" y="2171"/>
                  </a:lnTo>
                  <a:lnTo>
                    <a:pt x="1662239" y="2235"/>
                  </a:lnTo>
                  <a:lnTo>
                    <a:pt x="1665744" y="2222"/>
                  </a:lnTo>
                  <a:lnTo>
                    <a:pt x="1669478" y="2171"/>
                  </a:lnTo>
                  <a:close/>
                </a:path>
                <a:path w="2865754" h="128905">
                  <a:moveTo>
                    <a:pt x="1753400" y="2171"/>
                  </a:moveTo>
                  <a:lnTo>
                    <a:pt x="1730286" y="1219"/>
                  </a:lnTo>
                  <a:lnTo>
                    <a:pt x="1708048" y="1244"/>
                  </a:lnTo>
                  <a:lnTo>
                    <a:pt x="1669478" y="2171"/>
                  </a:lnTo>
                  <a:lnTo>
                    <a:pt x="1753400" y="2171"/>
                  </a:lnTo>
                  <a:close/>
                </a:path>
                <a:path w="2865754" h="128905">
                  <a:moveTo>
                    <a:pt x="1769618" y="17881"/>
                  </a:moveTo>
                  <a:lnTo>
                    <a:pt x="1766531" y="16611"/>
                  </a:lnTo>
                  <a:lnTo>
                    <a:pt x="1759381" y="17881"/>
                  </a:lnTo>
                  <a:lnTo>
                    <a:pt x="1769618" y="17881"/>
                  </a:lnTo>
                  <a:close/>
                </a:path>
                <a:path w="2865754" h="128905">
                  <a:moveTo>
                    <a:pt x="2151151" y="59499"/>
                  </a:moveTo>
                  <a:lnTo>
                    <a:pt x="2097100" y="59499"/>
                  </a:lnTo>
                  <a:lnTo>
                    <a:pt x="2110562" y="59664"/>
                  </a:lnTo>
                  <a:lnTo>
                    <a:pt x="2151151" y="59499"/>
                  </a:lnTo>
                  <a:close/>
                </a:path>
                <a:path w="2865754" h="128905">
                  <a:moveTo>
                    <a:pt x="2162479" y="59499"/>
                  </a:moveTo>
                  <a:lnTo>
                    <a:pt x="2154936" y="59486"/>
                  </a:lnTo>
                  <a:lnTo>
                    <a:pt x="2151164" y="59499"/>
                  </a:lnTo>
                  <a:lnTo>
                    <a:pt x="2162479" y="59499"/>
                  </a:lnTo>
                  <a:close/>
                </a:path>
                <a:path w="2865754" h="128905">
                  <a:moveTo>
                    <a:pt x="2222182" y="22860"/>
                  </a:moveTo>
                  <a:lnTo>
                    <a:pt x="2185403" y="21793"/>
                  </a:lnTo>
                  <a:lnTo>
                    <a:pt x="2162543" y="20891"/>
                  </a:lnTo>
                  <a:lnTo>
                    <a:pt x="2151329" y="20828"/>
                  </a:lnTo>
                  <a:lnTo>
                    <a:pt x="2140585" y="20459"/>
                  </a:lnTo>
                  <a:lnTo>
                    <a:pt x="2122601" y="17932"/>
                  </a:lnTo>
                  <a:lnTo>
                    <a:pt x="2113724" y="17310"/>
                  </a:lnTo>
                  <a:lnTo>
                    <a:pt x="2084324" y="16383"/>
                  </a:lnTo>
                  <a:lnTo>
                    <a:pt x="2073440" y="16649"/>
                  </a:lnTo>
                  <a:lnTo>
                    <a:pt x="2062873" y="17513"/>
                  </a:lnTo>
                  <a:lnTo>
                    <a:pt x="2052637" y="18973"/>
                  </a:lnTo>
                  <a:lnTo>
                    <a:pt x="2057209" y="20916"/>
                  </a:lnTo>
                  <a:lnTo>
                    <a:pt x="2063521" y="22860"/>
                  </a:lnTo>
                  <a:lnTo>
                    <a:pt x="2073325" y="22809"/>
                  </a:lnTo>
                  <a:lnTo>
                    <a:pt x="2090851" y="23190"/>
                  </a:lnTo>
                  <a:lnTo>
                    <a:pt x="2108403" y="23888"/>
                  </a:lnTo>
                  <a:lnTo>
                    <a:pt x="2125916" y="23952"/>
                  </a:lnTo>
                  <a:lnTo>
                    <a:pt x="2147913" y="22072"/>
                  </a:lnTo>
                  <a:lnTo>
                    <a:pt x="2157615" y="23495"/>
                  </a:lnTo>
                  <a:lnTo>
                    <a:pt x="2166632" y="24218"/>
                  </a:lnTo>
                  <a:lnTo>
                    <a:pt x="2175903" y="24422"/>
                  </a:lnTo>
                  <a:lnTo>
                    <a:pt x="2203640" y="23266"/>
                  </a:lnTo>
                  <a:lnTo>
                    <a:pt x="2222182" y="22860"/>
                  </a:lnTo>
                  <a:close/>
                </a:path>
                <a:path w="2865754" h="128905">
                  <a:moveTo>
                    <a:pt x="2261717" y="69951"/>
                  </a:moveTo>
                  <a:lnTo>
                    <a:pt x="2248954" y="69951"/>
                  </a:lnTo>
                  <a:lnTo>
                    <a:pt x="2256828" y="71221"/>
                  </a:lnTo>
                  <a:lnTo>
                    <a:pt x="2261717" y="69951"/>
                  </a:lnTo>
                  <a:close/>
                </a:path>
                <a:path w="2865754" h="128905">
                  <a:moveTo>
                    <a:pt x="2293493" y="51320"/>
                  </a:moveTo>
                  <a:lnTo>
                    <a:pt x="2251278" y="49923"/>
                  </a:lnTo>
                  <a:lnTo>
                    <a:pt x="2246541" y="49949"/>
                  </a:lnTo>
                  <a:lnTo>
                    <a:pt x="2246312" y="53149"/>
                  </a:lnTo>
                  <a:lnTo>
                    <a:pt x="2252027" y="52463"/>
                  </a:lnTo>
                  <a:lnTo>
                    <a:pt x="2255494" y="52616"/>
                  </a:lnTo>
                  <a:lnTo>
                    <a:pt x="2265413" y="52844"/>
                  </a:lnTo>
                  <a:lnTo>
                    <a:pt x="2275078" y="52666"/>
                  </a:lnTo>
                  <a:lnTo>
                    <a:pt x="2284450" y="52133"/>
                  </a:lnTo>
                  <a:lnTo>
                    <a:pt x="2293493" y="51320"/>
                  </a:lnTo>
                  <a:close/>
                </a:path>
                <a:path w="2865754" h="128905">
                  <a:moveTo>
                    <a:pt x="2375166" y="61683"/>
                  </a:moveTo>
                  <a:lnTo>
                    <a:pt x="2331123" y="60185"/>
                  </a:lnTo>
                  <a:lnTo>
                    <a:pt x="2340343" y="62814"/>
                  </a:lnTo>
                  <a:lnTo>
                    <a:pt x="2351074" y="63004"/>
                  </a:lnTo>
                  <a:lnTo>
                    <a:pt x="2362835" y="62153"/>
                  </a:lnTo>
                  <a:lnTo>
                    <a:pt x="2375166" y="61683"/>
                  </a:lnTo>
                  <a:close/>
                </a:path>
                <a:path w="2865754" h="128905">
                  <a:moveTo>
                    <a:pt x="2428557" y="52273"/>
                  </a:moveTo>
                  <a:lnTo>
                    <a:pt x="2412631" y="50952"/>
                  </a:lnTo>
                  <a:lnTo>
                    <a:pt x="2404808" y="50444"/>
                  </a:lnTo>
                  <a:lnTo>
                    <a:pt x="2411311" y="51752"/>
                  </a:lnTo>
                  <a:lnTo>
                    <a:pt x="2419388" y="52285"/>
                  </a:lnTo>
                  <a:lnTo>
                    <a:pt x="2428557" y="52273"/>
                  </a:lnTo>
                  <a:close/>
                </a:path>
                <a:path w="2865754" h="128905">
                  <a:moveTo>
                    <a:pt x="2456713" y="54381"/>
                  </a:moveTo>
                  <a:lnTo>
                    <a:pt x="2456357" y="54356"/>
                  </a:lnTo>
                  <a:lnTo>
                    <a:pt x="2455646" y="54330"/>
                  </a:lnTo>
                  <a:lnTo>
                    <a:pt x="2455418" y="54317"/>
                  </a:lnTo>
                  <a:lnTo>
                    <a:pt x="2455176" y="54292"/>
                  </a:lnTo>
                  <a:lnTo>
                    <a:pt x="2454935" y="54279"/>
                  </a:lnTo>
                  <a:lnTo>
                    <a:pt x="2455075" y="54356"/>
                  </a:lnTo>
                  <a:lnTo>
                    <a:pt x="2455634" y="54394"/>
                  </a:lnTo>
                  <a:lnTo>
                    <a:pt x="2456180" y="54381"/>
                  </a:lnTo>
                  <a:lnTo>
                    <a:pt x="2456713" y="54381"/>
                  </a:lnTo>
                  <a:close/>
                </a:path>
                <a:path w="2865754" h="128905">
                  <a:moveTo>
                    <a:pt x="2543721" y="67640"/>
                  </a:moveTo>
                  <a:lnTo>
                    <a:pt x="2536215" y="66509"/>
                  </a:lnTo>
                  <a:lnTo>
                    <a:pt x="2527592" y="64350"/>
                  </a:lnTo>
                  <a:lnTo>
                    <a:pt x="2521712" y="64719"/>
                  </a:lnTo>
                  <a:lnTo>
                    <a:pt x="2501354" y="64998"/>
                  </a:lnTo>
                  <a:lnTo>
                    <a:pt x="2482685" y="63728"/>
                  </a:lnTo>
                  <a:lnTo>
                    <a:pt x="2464600" y="61810"/>
                  </a:lnTo>
                  <a:lnTo>
                    <a:pt x="2446020" y="60121"/>
                  </a:lnTo>
                  <a:lnTo>
                    <a:pt x="2456065" y="59575"/>
                  </a:lnTo>
                  <a:lnTo>
                    <a:pt x="2445512" y="58597"/>
                  </a:lnTo>
                  <a:lnTo>
                    <a:pt x="2436711" y="59156"/>
                  </a:lnTo>
                  <a:lnTo>
                    <a:pt x="2420416" y="62382"/>
                  </a:lnTo>
                  <a:lnTo>
                    <a:pt x="2543721" y="67640"/>
                  </a:lnTo>
                  <a:close/>
                </a:path>
                <a:path w="2865754" h="128905">
                  <a:moveTo>
                    <a:pt x="2544216" y="54546"/>
                  </a:moveTo>
                  <a:lnTo>
                    <a:pt x="2544064" y="53213"/>
                  </a:lnTo>
                  <a:lnTo>
                    <a:pt x="2475280" y="51041"/>
                  </a:lnTo>
                  <a:lnTo>
                    <a:pt x="2482126" y="52971"/>
                  </a:lnTo>
                  <a:lnTo>
                    <a:pt x="2481516" y="53708"/>
                  </a:lnTo>
                  <a:lnTo>
                    <a:pt x="2474049" y="54165"/>
                  </a:lnTo>
                  <a:lnTo>
                    <a:pt x="2456713" y="54381"/>
                  </a:lnTo>
                  <a:lnTo>
                    <a:pt x="2478722" y="55118"/>
                  </a:lnTo>
                  <a:lnTo>
                    <a:pt x="2500592" y="55168"/>
                  </a:lnTo>
                  <a:lnTo>
                    <a:pt x="2544216" y="54546"/>
                  </a:lnTo>
                  <a:close/>
                </a:path>
                <a:path w="2865754" h="128905">
                  <a:moveTo>
                    <a:pt x="2545092" y="67703"/>
                  </a:moveTo>
                  <a:lnTo>
                    <a:pt x="2543721" y="67640"/>
                  </a:lnTo>
                  <a:lnTo>
                    <a:pt x="2544584" y="67767"/>
                  </a:lnTo>
                  <a:lnTo>
                    <a:pt x="2545092" y="67703"/>
                  </a:lnTo>
                  <a:close/>
                </a:path>
                <a:path w="2865754" h="128905">
                  <a:moveTo>
                    <a:pt x="2635148" y="26530"/>
                  </a:moveTo>
                  <a:lnTo>
                    <a:pt x="2564917" y="24498"/>
                  </a:lnTo>
                  <a:lnTo>
                    <a:pt x="2582265" y="25400"/>
                  </a:lnTo>
                  <a:lnTo>
                    <a:pt x="2617101" y="26949"/>
                  </a:lnTo>
                  <a:lnTo>
                    <a:pt x="2634348" y="28041"/>
                  </a:lnTo>
                  <a:lnTo>
                    <a:pt x="2635148" y="26530"/>
                  </a:lnTo>
                  <a:close/>
                </a:path>
                <a:path w="2865754" h="128905">
                  <a:moveTo>
                    <a:pt x="2648585" y="50977"/>
                  </a:moveTo>
                  <a:lnTo>
                    <a:pt x="2643809" y="48780"/>
                  </a:lnTo>
                  <a:lnTo>
                    <a:pt x="2640215" y="46926"/>
                  </a:lnTo>
                  <a:lnTo>
                    <a:pt x="2628557" y="49784"/>
                  </a:lnTo>
                  <a:lnTo>
                    <a:pt x="2621750" y="50838"/>
                  </a:lnTo>
                  <a:lnTo>
                    <a:pt x="2614091" y="51168"/>
                  </a:lnTo>
                  <a:lnTo>
                    <a:pt x="2613799" y="51168"/>
                  </a:lnTo>
                  <a:lnTo>
                    <a:pt x="2605824" y="50825"/>
                  </a:lnTo>
                  <a:lnTo>
                    <a:pt x="2598229" y="49771"/>
                  </a:lnTo>
                  <a:lnTo>
                    <a:pt x="2590977" y="48679"/>
                  </a:lnTo>
                  <a:lnTo>
                    <a:pt x="2582875" y="48107"/>
                  </a:lnTo>
                  <a:lnTo>
                    <a:pt x="2580487" y="48069"/>
                  </a:lnTo>
                  <a:lnTo>
                    <a:pt x="2574633" y="47980"/>
                  </a:lnTo>
                  <a:lnTo>
                    <a:pt x="2559177" y="48069"/>
                  </a:lnTo>
                  <a:lnTo>
                    <a:pt x="2552382" y="47891"/>
                  </a:lnTo>
                  <a:lnTo>
                    <a:pt x="2545842" y="47498"/>
                  </a:lnTo>
                  <a:lnTo>
                    <a:pt x="2542552" y="47167"/>
                  </a:lnTo>
                  <a:lnTo>
                    <a:pt x="2527693" y="45643"/>
                  </a:lnTo>
                  <a:lnTo>
                    <a:pt x="2515412" y="44970"/>
                  </a:lnTo>
                  <a:lnTo>
                    <a:pt x="2502890" y="44691"/>
                  </a:lnTo>
                  <a:lnTo>
                    <a:pt x="2481224" y="44615"/>
                  </a:lnTo>
                  <a:lnTo>
                    <a:pt x="2472398" y="44348"/>
                  </a:lnTo>
                  <a:lnTo>
                    <a:pt x="2463812" y="43992"/>
                  </a:lnTo>
                  <a:lnTo>
                    <a:pt x="2406561" y="41770"/>
                  </a:lnTo>
                  <a:lnTo>
                    <a:pt x="2340330" y="39382"/>
                  </a:lnTo>
                  <a:lnTo>
                    <a:pt x="2310841" y="38328"/>
                  </a:lnTo>
                  <a:lnTo>
                    <a:pt x="2315032" y="39751"/>
                  </a:lnTo>
                  <a:lnTo>
                    <a:pt x="2322182" y="39382"/>
                  </a:lnTo>
                  <a:lnTo>
                    <a:pt x="2320213" y="41770"/>
                  </a:lnTo>
                  <a:lnTo>
                    <a:pt x="2315553" y="41643"/>
                  </a:lnTo>
                  <a:lnTo>
                    <a:pt x="2280437" y="40982"/>
                  </a:lnTo>
                  <a:lnTo>
                    <a:pt x="2275573" y="40970"/>
                  </a:lnTo>
                  <a:lnTo>
                    <a:pt x="2271953" y="43294"/>
                  </a:lnTo>
                  <a:lnTo>
                    <a:pt x="2275903" y="44094"/>
                  </a:lnTo>
                  <a:lnTo>
                    <a:pt x="2280158" y="44246"/>
                  </a:lnTo>
                  <a:lnTo>
                    <a:pt x="2287854" y="44907"/>
                  </a:lnTo>
                  <a:lnTo>
                    <a:pt x="2285911" y="45758"/>
                  </a:lnTo>
                  <a:lnTo>
                    <a:pt x="2282113" y="46697"/>
                  </a:lnTo>
                  <a:lnTo>
                    <a:pt x="2284311" y="47663"/>
                  </a:lnTo>
                  <a:lnTo>
                    <a:pt x="2304961" y="46863"/>
                  </a:lnTo>
                  <a:lnTo>
                    <a:pt x="2326081" y="48107"/>
                  </a:lnTo>
                  <a:lnTo>
                    <a:pt x="2347417" y="49618"/>
                  </a:lnTo>
                  <a:lnTo>
                    <a:pt x="2371153" y="49771"/>
                  </a:lnTo>
                  <a:lnTo>
                    <a:pt x="2379281" y="49568"/>
                  </a:lnTo>
                  <a:lnTo>
                    <a:pt x="2387625" y="49644"/>
                  </a:lnTo>
                  <a:lnTo>
                    <a:pt x="2396147" y="49961"/>
                  </a:lnTo>
                  <a:lnTo>
                    <a:pt x="2404808" y="50444"/>
                  </a:lnTo>
                  <a:lnTo>
                    <a:pt x="2400414" y="49568"/>
                  </a:lnTo>
                  <a:lnTo>
                    <a:pt x="2398966" y="49276"/>
                  </a:lnTo>
                  <a:lnTo>
                    <a:pt x="2394381" y="47472"/>
                  </a:lnTo>
                  <a:lnTo>
                    <a:pt x="2393696" y="46863"/>
                  </a:lnTo>
                  <a:lnTo>
                    <a:pt x="2391473" y="44856"/>
                  </a:lnTo>
                  <a:lnTo>
                    <a:pt x="2400109" y="44411"/>
                  </a:lnTo>
                  <a:lnTo>
                    <a:pt x="2409367" y="44107"/>
                  </a:lnTo>
                  <a:lnTo>
                    <a:pt x="2419337" y="43992"/>
                  </a:lnTo>
                  <a:lnTo>
                    <a:pt x="2430157" y="44132"/>
                  </a:lnTo>
                  <a:lnTo>
                    <a:pt x="2443175" y="45288"/>
                  </a:lnTo>
                  <a:lnTo>
                    <a:pt x="2445461" y="47167"/>
                  </a:lnTo>
                  <a:lnTo>
                    <a:pt x="2445550" y="47498"/>
                  </a:lnTo>
                  <a:lnTo>
                    <a:pt x="2444115" y="49568"/>
                  </a:lnTo>
                  <a:lnTo>
                    <a:pt x="2444115" y="49961"/>
                  </a:lnTo>
                  <a:lnTo>
                    <a:pt x="2444686" y="51803"/>
                  </a:lnTo>
                  <a:lnTo>
                    <a:pt x="2445435" y="51777"/>
                  </a:lnTo>
                  <a:lnTo>
                    <a:pt x="2444889" y="51904"/>
                  </a:lnTo>
                  <a:lnTo>
                    <a:pt x="2444686" y="51803"/>
                  </a:lnTo>
                  <a:lnTo>
                    <a:pt x="2439035" y="52108"/>
                  </a:lnTo>
                  <a:lnTo>
                    <a:pt x="2433637" y="52273"/>
                  </a:lnTo>
                  <a:lnTo>
                    <a:pt x="2428570" y="52273"/>
                  </a:lnTo>
                  <a:lnTo>
                    <a:pt x="2441791" y="53352"/>
                  </a:lnTo>
                  <a:lnTo>
                    <a:pt x="2454935" y="54279"/>
                  </a:lnTo>
                  <a:lnTo>
                    <a:pt x="2453919" y="53276"/>
                  </a:lnTo>
                  <a:lnTo>
                    <a:pt x="2453703" y="53060"/>
                  </a:lnTo>
                  <a:lnTo>
                    <a:pt x="2445740" y="53276"/>
                  </a:lnTo>
                  <a:lnTo>
                    <a:pt x="2445499" y="51904"/>
                  </a:lnTo>
                  <a:lnTo>
                    <a:pt x="2446223" y="51777"/>
                  </a:lnTo>
                  <a:lnTo>
                    <a:pt x="2449792" y="51409"/>
                  </a:lnTo>
                  <a:lnTo>
                    <a:pt x="2457513" y="52006"/>
                  </a:lnTo>
                  <a:lnTo>
                    <a:pt x="2457589" y="51409"/>
                  </a:lnTo>
                  <a:lnTo>
                    <a:pt x="2457704" y="50711"/>
                  </a:lnTo>
                  <a:lnTo>
                    <a:pt x="2460841" y="48107"/>
                  </a:lnTo>
                  <a:lnTo>
                    <a:pt x="2467673" y="47167"/>
                  </a:lnTo>
                  <a:lnTo>
                    <a:pt x="2475852" y="47193"/>
                  </a:lnTo>
                  <a:lnTo>
                    <a:pt x="2495943" y="48107"/>
                  </a:lnTo>
                  <a:lnTo>
                    <a:pt x="2529243" y="49580"/>
                  </a:lnTo>
                  <a:lnTo>
                    <a:pt x="2552471" y="50419"/>
                  </a:lnTo>
                  <a:lnTo>
                    <a:pt x="2575941" y="51003"/>
                  </a:lnTo>
                  <a:lnTo>
                    <a:pt x="2604478" y="51282"/>
                  </a:lnTo>
                  <a:lnTo>
                    <a:pt x="2618689" y="51638"/>
                  </a:lnTo>
                  <a:lnTo>
                    <a:pt x="2632697" y="52463"/>
                  </a:lnTo>
                  <a:lnTo>
                    <a:pt x="2639517" y="53035"/>
                  </a:lnTo>
                  <a:lnTo>
                    <a:pt x="2644444" y="52158"/>
                  </a:lnTo>
                  <a:lnTo>
                    <a:pt x="2647988" y="51168"/>
                  </a:lnTo>
                  <a:lnTo>
                    <a:pt x="2648547" y="51003"/>
                  </a:lnTo>
                  <a:close/>
                </a:path>
                <a:path w="2865754" h="128905">
                  <a:moveTo>
                    <a:pt x="2650121" y="51015"/>
                  </a:moveTo>
                  <a:lnTo>
                    <a:pt x="2649791" y="50965"/>
                  </a:lnTo>
                  <a:lnTo>
                    <a:pt x="2649436" y="50914"/>
                  </a:lnTo>
                  <a:lnTo>
                    <a:pt x="2649105" y="50850"/>
                  </a:lnTo>
                  <a:lnTo>
                    <a:pt x="2648953" y="50888"/>
                  </a:lnTo>
                  <a:lnTo>
                    <a:pt x="2648801" y="50939"/>
                  </a:lnTo>
                  <a:lnTo>
                    <a:pt x="2648648" y="50977"/>
                  </a:lnTo>
                  <a:lnTo>
                    <a:pt x="2650121" y="51015"/>
                  </a:lnTo>
                  <a:close/>
                </a:path>
                <a:path w="2865754" h="128905">
                  <a:moveTo>
                    <a:pt x="2679547" y="70612"/>
                  </a:moveTo>
                  <a:lnTo>
                    <a:pt x="2566162" y="66586"/>
                  </a:lnTo>
                  <a:lnTo>
                    <a:pt x="2555570" y="66713"/>
                  </a:lnTo>
                  <a:lnTo>
                    <a:pt x="2545092" y="67703"/>
                  </a:lnTo>
                  <a:lnTo>
                    <a:pt x="2644419" y="70637"/>
                  </a:lnTo>
                  <a:lnTo>
                    <a:pt x="2643378" y="72961"/>
                  </a:lnTo>
                  <a:lnTo>
                    <a:pt x="2635199" y="71742"/>
                  </a:lnTo>
                  <a:lnTo>
                    <a:pt x="2632824" y="72910"/>
                  </a:lnTo>
                  <a:lnTo>
                    <a:pt x="2644914" y="73025"/>
                  </a:lnTo>
                  <a:lnTo>
                    <a:pt x="2667812" y="71132"/>
                  </a:lnTo>
                  <a:lnTo>
                    <a:pt x="2679547" y="70612"/>
                  </a:lnTo>
                  <a:close/>
                </a:path>
                <a:path w="2865754" h="128905">
                  <a:moveTo>
                    <a:pt x="2688628" y="70967"/>
                  </a:moveTo>
                  <a:lnTo>
                    <a:pt x="2685504" y="70700"/>
                  </a:lnTo>
                  <a:lnTo>
                    <a:pt x="2682494" y="70599"/>
                  </a:lnTo>
                  <a:lnTo>
                    <a:pt x="2679547" y="70599"/>
                  </a:lnTo>
                  <a:lnTo>
                    <a:pt x="2688628" y="70967"/>
                  </a:lnTo>
                  <a:close/>
                </a:path>
                <a:path w="2865754" h="128905">
                  <a:moveTo>
                    <a:pt x="2737485" y="112687"/>
                  </a:moveTo>
                  <a:lnTo>
                    <a:pt x="2734500" y="112534"/>
                  </a:lnTo>
                  <a:lnTo>
                    <a:pt x="2731541" y="112572"/>
                  </a:lnTo>
                  <a:lnTo>
                    <a:pt x="2728582" y="112712"/>
                  </a:lnTo>
                  <a:lnTo>
                    <a:pt x="2734576" y="112712"/>
                  </a:lnTo>
                  <a:lnTo>
                    <a:pt x="2737485" y="112687"/>
                  </a:lnTo>
                  <a:close/>
                </a:path>
                <a:path w="2865754" h="128905">
                  <a:moveTo>
                    <a:pt x="2741892" y="122021"/>
                  </a:moveTo>
                  <a:lnTo>
                    <a:pt x="2738475" y="120751"/>
                  </a:lnTo>
                  <a:lnTo>
                    <a:pt x="2717266" y="120751"/>
                  </a:lnTo>
                  <a:lnTo>
                    <a:pt x="2705036" y="119481"/>
                  </a:lnTo>
                  <a:lnTo>
                    <a:pt x="2680106" y="119481"/>
                  </a:lnTo>
                  <a:lnTo>
                    <a:pt x="2668244" y="118211"/>
                  </a:lnTo>
                  <a:lnTo>
                    <a:pt x="2685694" y="118211"/>
                  </a:lnTo>
                  <a:lnTo>
                    <a:pt x="2701137" y="116941"/>
                  </a:lnTo>
                  <a:lnTo>
                    <a:pt x="2715222" y="114401"/>
                  </a:lnTo>
                  <a:lnTo>
                    <a:pt x="2728582" y="113131"/>
                  </a:lnTo>
                  <a:lnTo>
                    <a:pt x="2701899" y="113131"/>
                  </a:lnTo>
                  <a:lnTo>
                    <a:pt x="2673883" y="111861"/>
                  </a:lnTo>
                  <a:lnTo>
                    <a:pt x="2644991" y="111861"/>
                  </a:lnTo>
                  <a:lnTo>
                    <a:pt x="2493759" y="105511"/>
                  </a:lnTo>
                  <a:lnTo>
                    <a:pt x="2478227" y="104241"/>
                  </a:lnTo>
                  <a:lnTo>
                    <a:pt x="2485034" y="101701"/>
                  </a:lnTo>
                  <a:lnTo>
                    <a:pt x="2483586" y="99161"/>
                  </a:lnTo>
                  <a:lnTo>
                    <a:pt x="2495918" y="101701"/>
                  </a:lnTo>
                  <a:lnTo>
                    <a:pt x="2519984" y="101701"/>
                  </a:lnTo>
                  <a:lnTo>
                    <a:pt x="2547302" y="100431"/>
                  </a:lnTo>
                  <a:lnTo>
                    <a:pt x="2562974" y="99161"/>
                  </a:lnTo>
                  <a:lnTo>
                    <a:pt x="2577719" y="99161"/>
                  </a:lnTo>
                  <a:lnTo>
                    <a:pt x="2615920" y="102971"/>
                  </a:lnTo>
                  <a:lnTo>
                    <a:pt x="2635529" y="102971"/>
                  </a:lnTo>
                  <a:lnTo>
                    <a:pt x="2633434" y="101701"/>
                  </a:lnTo>
                  <a:lnTo>
                    <a:pt x="2736113" y="101701"/>
                  </a:lnTo>
                  <a:lnTo>
                    <a:pt x="2713482" y="99161"/>
                  </a:lnTo>
                  <a:lnTo>
                    <a:pt x="2689720" y="99161"/>
                  </a:lnTo>
                  <a:lnTo>
                    <a:pt x="2665819" y="97891"/>
                  </a:lnTo>
                  <a:lnTo>
                    <a:pt x="2642781" y="95351"/>
                  </a:lnTo>
                  <a:lnTo>
                    <a:pt x="2658440" y="94081"/>
                  </a:lnTo>
                  <a:lnTo>
                    <a:pt x="2669095" y="94081"/>
                  </a:lnTo>
                  <a:lnTo>
                    <a:pt x="2657957" y="92811"/>
                  </a:lnTo>
                  <a:lnTo>
                    <a:pt x="2676931" y="90271"/>
                  </a:lnTo>
                  <a:lnTo>
                    <a:pt x="2695308" y="90271"/>
                  </a:lnTo>
                  <a:lnTo>
                    <a:pt x="2685732" y="89001"/>
                  </a:lnTo>
                  <a:lnTo>
                    <a:pt x="2666034" y="89001"/>
                  </a:lnTo>
                  <a:lnTo>
                    <a:pt x="2657538" y="86461"/>
                  </a:lnTo>
                  <a:lnTo>
                    <a:pt x="2677363" y="86461"/>
                  </a:lnTo>
                  <a:lnTo>
                    <a:pt x="2686824" y="87731"/>
                  </a:lnTo>
                  <a:lnTo>
                    <a:pt x="2696070" y="86461"/>
                  </a:lnTo>
                  <a:lnTo>
                    <a:pt x="2693695" y="85191"/>
                  </a:lnTo>
                  <a:lnTo>
                    <a:pt x="2683967" y="86461"/>
                  </a:lnTo>
                  <a:lnTo>
                    <a:pt x="2680627" y="85191"/>
                  </a:lnTo>
                  <a:lnTo>
                    <a:pt x="2682595" y="82651"/>
                  </a:lnTo>
                  <a:lnTo>
                    <a:pt x="2688450" y="82651"/>
                  </a:lnTo>
                  <a:lnTo>
                    <a:pt x="2700439" y="81381"/>
                  </a:lnTo>
                  <a:lnTo>
                    <a:pt x="2701975" y="80111"/>
                  </a:lnTo>
                  <a:lnTo>
                    <a:pt x="2687942" y="76301"/>
                  </a:lnTo>
                  <a:lnTo>
                    <a:pt x="2690228" y="78841"/>
                  </a:lnTo>
                  <a:lnTo>
                    <a:pt x="2682100" y="80111"/>
                  </a:lnTo>
                  <a:lnTo>
                    <a:pt x="2677972" y="80111"/>
                  </a:lnTo>
                  <a:lnTo>
                    <a:pt x="2669832" y="78841"/>
                  </a:lnTo>
                  <a:lnTo>
                    <a:pt x="2663863" y="77571"/>
                  </a:lnTo>
                  <a:lnTo>
                    <a:pt x="2669108" y="76301"/>
                  </a:lnTo>
                  <a:lnTo>
                    <a:pt x="2651912" y="76301"/>
                  </a:lnTo>
                  <a:lnTo>
                    <a:pt x="2634615" y="75031"/>
                  </a:lnTo>
                  <a:lnTo>
                    <a:pt x="2617787" y="75031"/>
                  </a:lnTo>
                  <a:lnTo>
                    <a:pt x="2594432" y="71221"/>
                  </a:lnTo>
                  <a:lnTo>
                    <a:pt x="2596451" y="75031"/>
                  </a:lnTo>
                  <a:lnTo>
                    <a:pt x="2565450" y="75031"/>
                  </a:lnTo>
                  <a:lnTo>
                    <a:pt x="2545118" y="73761"/>
                  </a:lnTo>
                  <a:lnTo>
                    <a:pt x="2524937" y="73761"/>
                  </a:lnTo>
                  <a:lnTo>
                    <a:pt x="2504922" y="72491"/>
                  </a:lnTo>
                  <a:lnTo>
                    <a:pt x="2493670" y="71221"/>
                  </a:lnTo>
                  <a:lnTo>
                    <a:pt x="2471140" y="71221"/>
                  </a:lnTo>
                  <a:lnTo>
                    <a:pt x="2460155" y="72491"/>
                  </a:lnTo>
                  <a:lnTo>
                    <a:pt x="2460155" y="80111"/>
                  </a:lnTo>
                  <a:lnTo>
                    <a:pt x="2459418" y="82651"/>
                  </a:lnTo>
                  <a:lnTo>
                    <a:pt x="2293467" y="78841"/>
                  </a:lnTo>
                  <a:lnTo>
                    <a:pt x="2238286" y="76301"/>
                  </a:lnTo>
                  <a:lnTo>
                    <a:pt x="2183269" y="75031"/>
                  </a:lnTo>
                  <a:lnTo>
                    <a:pt x="2184222" y="72491"/>
                  </a:lnTo>
                  <a:lnTo>
                    <a:pt x="2460155" y="80111"/>
                  </a:lnTo>
                  <a:lnTo>
                    <a:pt x="2460155" y="72491"/>
                  </a:lnTo>
                  <a:lnTo>
                    <a:pt x="2457488" y="72491"/>
                  </a:lnTo>
                  <a:lnTo>
                    <a:pt x="2450376" y="73761"/>
                  </a:lnTo>
                  <a:lnTo>
                    <a:pt x="2451430" y="72491"/>
                  </a:lnTo>
                  <a:lnTo>
                    <a:pt x="2453081" y="69951"/>
                  </a:lnTo>
                  <a:lnTo>
                    <a:pt x="2436037" y="69951"/>
                  </a:lnTo>
                  <a:lnTo>
                    <a:pt x="2426690" y="68681"/>
                  </a:lnTo>
                  <a:lnTo>
                    <a:pt x="2427097" y="71221"/>
                  </a:lnTo>
                  <a:lnTo>
                    <a:pt x="2419820" y="72491"/>
                  </a:lnTo>
                  <a:lnTo>
                    <a:pt x="2426601" y="73761"/>
                  </a:lnTo>
                  <a:lnTo>
                    <a:pt x="2434653" y="72491"/>
                  </a:lnTo>
                  <a:lnTo>
                    <a:pt x="2438628" y="75031"/>
                  </a:lnTo>
                  <a:lnTo>
                    <a:pt x="2417953" y="75031"/>
                  </a:lnTo>
                  <a:lnTo>
                    <a:pt x="2407755" y="73761"/>
                  </a:lnTo>
                  <a:lnTo>
                    <a:pt x="2397671" y="75031"/>
                  </a:lnTo>
                  <a:lnTo>
                    <a:pt x="2400465" y="75031"/>
                  </a:lnTo>
                  <a:lnTo>
                    <a:pt x="2404846" y="76301"/>
                  </a:lnTo>
                  <a:lnTo>
                    <a:pt x="2404605" y="77571"/>
                  </a:lnTo>
                  <a:lnTo>
                    <a:pt x="2399601" y="77571"/>
                  </a:lnTo>
                  <a:lnTo>
                    <a:pt x="2388793" y="76301"/>
                  </a:lnTo>
                  <a:lnTo>
                    <a:pt x="2366530" y="75031"/>
                  </a:lnTo>
                  <a:lnTo>
                    <a:pt x="2367343" y="73761"/>
                  </a:lnTo>
                  <a:lnTo>
                    <a:pt x="2374646" y="75031"/>
                  </a:lnTo>
                  <a:lnTo>
                    <a:pt x="2377414" y="73761"/>
                  </a:lnTo>
                  <a:lnTo>
                    <a:pt x="2357932" y="72491"/>
                  </a:lnTo>
                  <a:lnTo>
                    <a:pt x="2337485" y="72491"/>
                  </a:lnTo>
                  <a:lnTo>
                    <a:pt x="2318778" y="71221"/>
                  </a:lnTo>
                  <a:lnTo>
                    <a:pt x="2304567" y="72491"/>
                  </a:lnTo>
                  <a:lnTo>
                    <a:pt x="2313965" y="72491"/>
                  </a:lnTo>
                  <a:lnTo>
                    <a:pt x="2319718" y="73761"/>
                  </a:lnTo>
                  <a:lnTo>
                    <a:pt x="2324214" y="73761"/>
                  </a:lnTo>
                  <a:lnTo>
                    <a:pt x="2329789" y="75031"/>
                  </a:lnTo>
                  <a:lnTo>
                    <a:pt x="2307640" y="75031"/>
                  </a:lnTo>
                  <a:lnTo>
                    <a:pt x="2285822" y="73761"/>
                  </a:lnTo>
                  <a:lnTo>
                    <a:pt x="2264257" y="73761"/>
                  </a:lnTo>
                  <a:lnTo>
                    <a:pt x="2242896" y="72491"/>
                  </a:lnTo>
                  <a:lnTo>
                    <a:pt x="2245931" y="71221"/>
                  </a:lnTo>
                  <a:lnTo>
                    <a:pt x="2248954" y="69951"/>
                  </a:lnTo>
                  <a:lnTo>
                    <a:pt x="2225090" y="69951"/>
                  </a:lnTo>
                  <a:lnTo>
                    <a:pt x="2211019" y="68681"/>
                  </a:lnTo>
                  <a:lnTo>
                    <a:pt x="2204186" y="67411"/>
                  </a:lnTo>
                  <a:lnTo>
                    <a:pt x="2203856" y="69951"/>
                  </a:lnTo>
                  <a:lnTo>
                    <a:pt x="2196884" y="71221"/>
                  </a:lnTo>
                  <a:lnTo>
                    <a:pt x="2181339" y="71221"/>
                  </a:lnTo>
                  <a:lnTo>
                    <a:pt x="2164969" y="69951"/>
                  </a:lnTo>
                  <a:lnTo>
                    <a:pt x="2155520" y="69951"/>
                  </a:lnTo>
                  <a:lnTo>
                    <a:pt x="2155037" y="68681"/>
                  </a:lnTo>
                  <a:lnTo>
                    <a:pt x="2162949" y="67411"/>
                  </a:lnTo>
                  <a:lnTo>
                    <a:pt x="2143620" y="67411"/>
                  </a:lnTo>
                  <a:lnTo>
                    <a:pt x="2128507" y="66141"/>
                  </a:lnTo>
                  <a:lnTo>
                    <a:pt x="2099678" y="66141"/>
                  </a:lnTo>
                  <a:lnTo>
                    <a:pt x="2088540" y="67411"/>
                  </a:lnTo>
                  <a:lnTo>
                    <a:pt x="2056701" y="67411"/>
                  </a:lnTo>
                  <a:lnTo>
                    <a:pt x="2056371" y="66141"/>
                  </a:lnTo>
                  <a:lnTo>
                    <a:pt x="2055672" y="66141"/>
                  </a:lnTo>
                  <a:lnTo>
                    <a:pt x="2069731" y="64871"/>
                  </a:lnTo>
                  <a:lnTo>
                    <a:pt x="1926386" y="61061"/>
                  </a:lnTo>
                  <a:lnTo>
                    <a:pt x="1878965" y="61061"/>
                  </a:lnTo>
                  <a:lnTo>
                    <a:pt x="1784908" y="58521"/>
                  </a:lnTo>
                  <a:lnTo>
                    <a:pt x="1761642" y="57251"/>
                  </a:lnTo>
                  <a:lnTo>
                    <a:pt x="1738376" y="55981"/>
                  </a:lnTo>
                  <a:lnTo>
                    <a:pt x="1881708" y="55981"/>
                  </a:lnTo>
                  <a:lnTo>
                    <a:pt x="1976958" y="58521"/>
                  </a:lnTo>
                  <a:lnTo>
                    <a:pt x="2024532" y="58521"/>
                  </a:lnTo>
                  <a:lnTo>
                    <a:pt x="2072093" y="59791"/>
                  </a:lnTo>
                  <a:lnTo>
                    <a:pt x="2059876" y="57251"/>
                  </a:lnTo>
                  <a:lnTo>
                    <a:pt x="2046922" y="57251"/>
                  </a:lnTo>
                  <a:lnTo>
                    <a:pt x="2033308" y="55981"/>
                  </a:lnTo>
                  <a:lnTo>
                    <a:pt x="2019071" y="55981"/>
                  </a:lnTo>
                  <a:lnTo>
                    <a:pt x="2011959" y="57251"/>
                  </a:lnTo>
                  <a:lnTo>
                    <a:pt x="2004504" y="55981"/>
                  </a:lnTo>
                  <a:lnTo>
                    <a:pt x="1997227" y="55981"/>
                  </a:lnTo>
                  <a:lnTo>
                    <a:pt x="1990686" y="54711"/>
                  </a:lnTo>
                  <a:lnTo>
                    <a:pt x="1986102" y="53441"/>
                  </a:lnTo>
                  <a:lnTo>
                    <a:pt x="1984540" y="53441"/>
                  </a:lnTo>
                  <a:lnTo>
                    <a:pt x="1987765" y="52171"/>
                  </a:lnTo>
                  <a:lnTo>
                    <a:pt x="1997583" y="52171"/>
                  </a:lnTo>
                  <a:lnTo>
                    <a:pt x="1987461" y="50901"/>
                  </a:lnTo>
                  <a:lnTo>
                    <a:pt x="1978164" y="49631"/>
                  </a:lnTo>
                  <a:lnTo>
                    <a:pt x="1966112" y="49631"/>
                  </a:lnTo>
                  <a:lnTo>
                    <a:pt x="1976843" y="50901"/>
                  </a:lnTo>
                  <a:lnTo>
                    <a:pt x="1972094" y="53441"/>
                  </a:lnTo>
                  <a:lnTo>
                    <a:pt x="1958644" y="52171"/>
                  </a:lnTo>
                  <a:lnTo>
                    <a:pt x="1944116" y="52171"/>
                  </a:lnTo>
                  <a:lnTo>
                    <a:pt x="1929549" y="50901"/>
                  </a:lnTo>
                  <a:lnTo>
                    <a:pt x="1903526" y="48361"/>
                  </a:lnTo>
                  <a:lnTo>
                    <a:pt x="1872475" y="48361"/>
                  </a:lnTo>
                  <a:lnTo>
                    <a:pt x="1856892" y="45821"/>
                  </a:lnTo>
                  <a:lnTo>
                    <a:pt x="1955431" y="45821"/>
                  </a:lnTo>
                  <a:lnTo>
                    <a:pt x="1955419" y="48361"/>
                  </a:lnTo>
                  <a:lnTo>
                    <a:pt x="1958517" y="49631"/>
                  </a:lnTo>
                  <a:lnTo>
                    <a:pt x="1958936" y="49631"/>
                  </a:lnTo>
                  <a:lnTo>
                    <a:pt x="1960918" y="47091"/>
                  </a:lnTo>
                  <a:lnTo>
                    <a:pt x="1967166" y="45821"/>
                  </a:lnTo>
                  <a:lnTo>
                    <a:pt x="1978253" y="47091"/>
                  </a:lnTo>
                  <a:lnTo>
                    <a:pt x="1987219" y="47091"/>
                  </a:lnTo>
                  <a:lnTo>
                    <a:pt x="1996249" y="48361"/>
                  </a:lnTo>
                  <a:lnTo>
                    <a:pt x="2072017" y="48361"/>
                  </a:lnTo>
                  <a:lnTo>
                    <a:pt x="2106511" y="49631"/>
                  </a:lnTo>
                  <a:lnTo>
                    <a:pt x="2175700" y="50901"/>
                  </a:lnTo>
                  <a:lnTo>
                    <a:pt x="2214346" y="50901"/>
                  </a:lnTo>
                  <a:lnTo>
                    <a:pt x="2221763" y="52171"/>
                  </a:lnTo>
                  <a:lnTo>
                    <a:pt x="2223490" y="49631"/>
                  </a:lnTo>
                  <a:lnTo>
                    <a:pt x="2148230" y="45821"/>
                  </a:lnTo>
                  <a:lnTo>
                    <a:pt x="2098052" y="43281"/>
                  </a:lnTo>
                  <a:lnTo>
                    <a:pt x="2072957" y="42011"/>
                  </a:lnTo>
                  <a:lnTo>
                    <a:pt x="2085695" y="40741"/>
                  </a:lnTo>
                  <a:lnTo>
                    <a:pt x="2123135" y="40741"/>
                  </a:lnTo>
                  <a:lnTo>
                    <a:pt x="2024227" y="36931"/>
                  </a:lnTo>
                  <a:lnTo>
                    <a:pt x="2038146" y="35661"/>
                  </a:lnTo>
                  <a:lnTo>
                    <a:pt x="2051875" y="35661"/>
                  </a:lnTo>
                  <a:lnTo>
                    <a:pt x="2078939" y="36931"/>
                  </a:lnTo>
                  <a:lnTo>
                    <a:pt x="2117902" y="36931"/>
                  </a:lnTo>
                  <a:lnTo>
                    <a:pt x="2134908" y="39471"/>
                  </a:lnTo>
                  <a:lnTo>
                    <a:pt x="2147379" y="44551"/>
                  </a:lnTo>
                  <a:lnTo>
                    <a:pt x="2152142" y="40741"/>
                  </a:lnTo>
                  <a:lnTo>
                    <a:pt x="2157425" y="39471"/>
                  </a:lnTo>
                  <a:lnTo>
                    <a:pt x="2164562" y="39471"/>
                  </a:lnTo>
                  <a:lnTo>
                    <a:pt x="2174913" y="40741"/>
                  </a:lnTo>
                  <a:lnTo>
                    <a:pt x="2179917" y="42011"/>
                  </a:lnTo>
                  <a:lnTo>
                    <a:pt x="2181301" y="42011"/>
                  </a:lnTo>
                  <a:lnTo>
                    <a:pt x="2186330" y="40741"/>
                  </a:lnTo>
                  <a:lnTo>
                    <a:pt x="2194166" y="39471"/>
                  </a:lnTo>
                  <a:lnTo>
                    <a:pt x="2202751" y="38201"/>
                  </a:lnTo>
                  <a:lnTo>
                    <a:pt x="2220353" y="38201"/>
                  </a:lnTo>
                  <a:lnTo>
                    <a:pt x="2214740" y="35661"/>
                  </a:lnTo>
                  <a:lnTo>
                    <a:pt x="2207145" y="34391"/>
                  </a:lnTo>
                  <a:lnTo>
                    <a:pt x="2198103" y="34391"/>
                  </a:lnTo>
                  <a:lnTo>
                    <a:pt x="2188121" y="35661"/>
                  </a:lnTo>
                  <a:lnTo>
                    <a:pt x="2186228" y="36931"/>
                  </a:lnTo>
                  <a:lnTo>
                    <a:pt x="2179866" y="36931"/>
                  </a:lnTo>
                  <a:lnTo>
                    <a:pt x="2172627" y="34391"/>
                  </a:lnTo>
                  <a:lnTo>
                    <a:pt x="2165350" y="34391"/>
                  </a:lnTo>
                  <a:lnTo>
                    <a:pt x="2157526" y="33121"/>
                  </a:lnTo>
                  <a:lnTo>
                    <a:pt x="2148636" y="35661"/>
                  </a:lnTo>
                  <a:lnTo>
                    <a:pt x="2147874" y="35661"/>
                  </a:lnTo>
                  <a:lnTo>
                    <a:pt x="2143747" y="34391"/>
                  </a:lnTo>
                  <a:lnTo>
                    <a:pt x="2145639" y="33121"/>
                  </a:lnTo>
                  <a:lnTo>
                    <a:pt x="2147519" y="31851"/>
                  </a:lnTo>
                  <a:lnTo>
                    <a:pt x="2135568" y="33121"/>
                  </a:lnTo>
                  <a:lnTo>
                    <a:pt x="2135848" y="30581"/>
                  </a:lnTo>
                  <a:lnTo>
                    <a:pt x="2176386" y="30581"/>
                  </a:lnTo>
                  <a:lnTo>
                    <a:pt x="2133866" y="28041"/>
                  </a:lnTo>
                  <a:lnTo>
                    <a:pt x="2112505" y="28041"/>
                  </a:lnTo>
                  <a:lnTo>
                    <a:pt x="2091105" y="26771"/>
                  </a:lnTo>
                  <a:lnTo>
                    <a:pt x="2075662" y="26771"/>
                  </a:lnTo>
                  <a:lnTo>
                    <a:pt x="2071077" y="28041"/>
                  </a:lnTo>
                  <a:lnTo>
                    <a:pt x="2071128" y="30581"/>
                  </a:lnTo>
                  <a:lnTo>
                    <a:pt x="2072805" y="33121"/>
                  </a:lnTo>
                  <a:lnTo>
                    <a:pt x="2064232" y="33121"/>
                  </a:lnTo>
                  <a:lnTo>
                    <a:pt x="2023935" y="31851"/>
                  </a:lnTo>
                  <a:lnTo>
                    <a:pt x="1920659" y="30581"/>
                  </a:lnTo>
                  <a:lnTo>
                    <a:pt x="1927098" y="29311"/>
                  </a:lnTo>
                  <a:lnTo>
                    <a:pt x="1939759" y="29311"/>
                  </a:lnTo>
                  <a:lnTo>
                    <a:pt x="1945652" y="28041"/>
                  </a:lnTo>
                  <a:lnTo>
                    <a:pt x="1941461" y="26771"/>
                  </a:lnTo>
                  <a:lnTo>
                    <a:pt x="1939366" y="26771"/>
                  </a:lnTo>
                  <a:lnTo>
                    <a:pt x="1941144" y="25501"/>
                  </a:lnTo>
                  <a:lnTo>
                    <a:pt x="1981415" y="25501"/>
                  </a:lnTo>
                  <a:lnTo>
                    <a:pt x="1973326" y="24231"/>
                  </a:lnTo>
                  <a:lnTo>
                    <a:pt x="1958225" y="24231"/>
                  </a:lnTo>
                  <a:lnTo>
                    <a:pt x="1951786" y="22961"/>
                  </a:lnTo>
                  <a:lnTo>
                    <a:pt x="1963394" y="21691"/>
                  </a:lnTo>
                  <a:lnTo>
                    <a:pt x="2001164" y="21691"/>
                  </a:lnTo>
                  <a:lnTo>
                    <a:pt x="1992007" y="20421"/>
                  </a:lnTo>
                  <a:lnTo>
                    <a:pt x="1973453" y="20421"/>
                  </a:lnTo>
                  <a:lnTo>
                    <a:pt x="1965223" y="19151"/>
                  </a:lnTo>
                  <a:lnTo>
                    <a:pt x="1973656" y="17881"/>
                  </a:lnTo>
                  <a:lnTo>
                    <a:pt x="1997964" y="17881"/>
                  </a:lnTo>
                  <a:lnTo>
                    <a:pt x="1975497" y="16611"/>
                  </a:lnTo>
                  <a:lnTo>
                    <a:pt x="1930552" y="14071"/>
                  </a:lnTo>
                  <a:lnTo>
                    <a:pt x="1906638" y="15341"/>
                  </a:lnTo>
                  <a:lnTo>
                    <a:pt x="1900986" y="16611"/>
                  </a:lnTo>
                  <a:lnTo>
                    <a:pt x="1893176" y="15824"/>
                  </a:lnTo>
                  <a:lnTo>
                    <a:pt x="1893176" y="25501"/>
                  </a:lnTo>
                  <a:lnTo>
                    <a:pt x="1872945" y="29311"/>
                  </a:lnTo>
                  <a:lnTo>
                    <a:pt x="1868944" y="29311"/>
                  </a:lnTo>
                  <a:lnTo>
                    <a:pt x="1860042" y="28041"/>
                  </a:lnTo>
                  <a:lnTo>
                    <a:pt x="1893176" y="25501"/>
                  </a:lnTo>
                  <a:lnTo>
                    <a:pt x="1893176" y="15824"/>
                  </a:lnTo>
                  <a:lnTo>
                    <a:pt x="1888540" y="15341"/>
                  </a:lnTo>
                  <a:lnTo>
                    <a:pt x="1892909" y="12801"/>
                  </a:lnTo>
                  <a:lnTo>
                    <a:pt x="1895094" y="11531"/>
                  </a:lnTo>
                  <a:lnTo>
                    <a:pt x="1881720" y="11531"/>
                  </a:lnTo>
                  <a:lnTo>
                    <a:pt x="1884959" y="10261"/>
                  </a:lnTo>
                  <a:lnTo>
                    <a:pt x="1904022" y="8991"/>
                  </a:lnTo>
                  <a:lnTo>
                    <a:pt x="1962391" y="8991"/>
                  </a:lnTo>
                  <a:lnTo>
                    <a:pt x="1933295" y="6451"/>
                  </a:lnTo>
                  <a:lnTo>
                    <a:pt x="1918525" y="6451"/>
                  </a:lnTo>
                  <a:lnTo>
                    <a:pt x="1903120" y="7721"/>
                  </a:lnTo>
                  <a:lnTo>
                    <a:pt x="1901405" y="8991"/>
                  </a:lnTo>
                  <a:lnTo>
                    <a:pt x="1892109" y="7721"/>
                  </a:lnTo>
                  <a:lnTo>
                    <a:pt x="1889455" y="7721"/>
                  </a:lnTo>
                  <a:lnTo>
                    <a:pt x="1881378" y="6451"/>
                  </a:lnTo>
                  <a:lnTo>
                    <a:pt x="1868462" y="6451"/>
                  </a:lnTo>
                  <a:lnTo>
                    <a:pt x="1861058" y="8839"/>
                  </a:lnTo>
                  <a:lnTo>
                    <a:pt x="1861058" y="20421"/>
                  </a:lnTo>
                  <a:lnTo>
                    <a:pt x="1828838" y="22961"/>
                  </a:lnTo>
                  <a:lnTo>
                    <a:pt x="1821141" y="22961"/>
                  </a:lnTo>
                  <a:lnTo>
                    <a:pt x="1821141" y="48361"/>
                  </a:lnTo>
                  <a:lnTo>
                    <a:pt x="1819948" y="49631"/>
                  </a:lnTo>
                  <a:lnTo>
                    <a:pt x="1801799" y="50901"/>
                  </a:lnTo>
                  <a:lnTo>
                    <a:pt x="1795056" y="50901"/>
                  </a:lnTo>
                  <a:lnTo>
                    <a:pt x="1792503" y="48361"/>
                  </a:lnTo>
                  <a:lnTo>
                    <a:pt x="1786788" y="47091"/>
                  </a:lnTo>
                  <a:lnTo>
                    <a:pt x="1775841" y="45821"/>
                  </a:lnTo>
                  <a:lnTo>
                    <a:pt x="1764868" y="45821"/>
                  </a:lnTo>
                  <a:lnTo>
                    <a:pt x="1759064" y="47091"/>
                  </a:lnTo>
                  <a:lnTo>
                    <a:pt x="1754174" y="48361"/>
                  </a:lnTo>
                  <a:lnTo>
                    <a:pt x="1739607" y="48361"/>
                  </a:lnTo>
                  <a:lnTo>
                    <a:pt x="1733308" y="49631"/>
                  </a:lnTo>
                  <a:lnTo>
                    <a:pt x="1729498" y="49631"/>
                  </a:lnTo>
                  <a:lnTo>
                    <a:pt x="1727174" y="48361"/>
                  </a:lnTo>
                  <a:lnTo>
                    <a:pt x="1722539" y="45821"/>
                  </a:lnTo>
                  <a:lnTo>
                    <a:pt x="1691487" y="45821"/>
                  </a:lnTo>
                  <a:lnTo>
                    <a:pt x="1691487" y="55981"/>
                  </a:lnTo>
                  <a:lnTo>
                    <a:pt x="1662544" y="57251"/>
                  </a:lnTo>
                  <a:lnTo>
                    <a:pt x="1634553" y="55981"/>
                  </a:lnTo>
                  <a:lnTo>
                    <a:pt x="1607185" y="55981"/>
                  </a:lnTo>
                  <a:lnTo>
                    <a:pt x="1580095" y="54711"/>
                  </a:lnTo>
                  <a:lnTo>
                    <a:pt x="1553997" y="54711"/>
                  </a:lnTo>
                  <a:lnTo>
                    <a:pt x="1546059" y="53441"/>
                  </a:lnTo>
                  <a:lnTo>
                    <a:pt x="1552803" y="53441"/>
                  </a:lnTo>
                  <a:lnTo>
                    <a:pt x="1559598" y="52171"/>
                  </a:lnTo>
                  <a:lnTo>
                    <a:pt x="1566837" y="52171"/>
                  </a:lnTo>
                  <a:lnTo>
                    <a:pt x="1574952" y="53441"/>
                  </a:lnTo>
                  <a:lnTo>
                    <a:pt x="1579600" y="53441"/>
                  </a:lnTo>
                  <a:lnTo>
                    <a:pt x="1591894" y="54711"/>
                  </a:lnTo>
                  <a:lnTo>
                    <a:pt x="1596224" y="52171"/>
                  </a:lnTo>
                  <a:lnTo>
                    <a:pt x="1600542" y="49631"/>
                  </a:lnTo>
                  <a:lnTo>
                    <a:pt x="1614119" y="52171"/>
                  </a:lnTo>
                  <a:lnTo>
                    <a:pt x="1625384" y="53441"/>
                  </a:lnTo>
                  <a:lnTo>
                    <a:pt x="1647850" y="53441"/>
                  </a:lnTo>
                  <a:lnTo>
                    <a:pt x="1659661" y="52171"/>
                  </a:lnTo>
                  <a:lnTo>
                    <a:pt x="1669389" y="52171"/>
                  </a:lnTo>
                  <a:lnTo>
                    <a:pt x="1676654" y="53441"/>
                  </a:lnTo>
                  <a:lnTo>
                    <a:pt x="1683385" y="54711"/>
                  </a:lnTo>
                  <a:lnTo>
                    <a:pt x="1691487" y="55981"/>
                  </a:lnTo>
                  <a:lnTo>
                    <a:pt x="1691487" y="45821"/>
                  </a:lnTo>
                  <a:lnTo>
                    <a:pt x="1685505" y="45821"/>
                  </a:lnTo>
                  <a:lnTo>
                    <a:pt x="1681594" y="44551"/>
                  </a:lnTo>
                  <a:lnTo>
                    <a:pt x="1675460" y="45821"/>
                  </a:lnTo>
                  <a:lnTo>
                    <a:pt x="1671078" y="43281"/>
                  </a:lnTo>
                  <a:lnTo>
                    <a:pt x="1762391" y="43281"/>
                  </a:lnTo>
                  <a:lnTo>
                    <a:pt x="1810867" y="44551"/>
                  </a:lnTo>
                  <a:lnTo>
                    <a:pt x="1820608" y="44551"/>
                  </a:lnTo>
                  <a:lnTo>
                    <a:pt x="1821141" y="48361"/>
                  </a:lnTo>
                  <a:lnTo>
                    <a:pt x="1821141" y="22961"/>
                  </a:lnTo>
                  <a:lnTo>
                    <a:pt x="1798205" y="22961"/>
                  </a:lnTo>
                  <a:lnTo>
                    <a:pt x="1768817" y="21691"/>
                  </a:lnTo>
                  <a:lnTo>
                    <a:pt x="1739430" y="20421"/>
                  </a:lnTo>
                  <a:lnTo>
                    <a:pt x="1753628" y="17881"/>
                  </a:lnTo>
                  <a:lnTo>
                    <a:pt x="1759381" y="17881"/>
                  </a:lnTo>
                  <a:lnTo>
                    <a:pt x="1757819" y="16611"/>
                  </a:lnTo>
                  <a:lnTo>
                    <a:pt x="1769567" y="15341"/>
                  </a:lnTo>
                  <a:lnTo>
                    <a:pt x="1776628" y="14071"/>
                  </a:lnTo>
                  <a:lnTo>
                    <a:pt x="1781873" y="15341"/>
                  </a:lnTo>
                  <a:lnTo>
                    <a:pt x="1788147" y="17881"/>
                  </a:lnTo>
                  <a:lnTo>
                    <a:pt x="1792020" y="19151"/>
                  </a:lnTo>
                  <a:lnTo>
                    <a:pt x="1798332" y="17881"/>
                  </a:lnTo>
                  <a:lnTo>
                    <a:pt x="1803654" y="17881"/>
                  </a:lnTo>
                  <a:lnTo>
                    <a:pt x="1816735" y="19151"/>
                  </a:lnTo>
                  <a:lnTo>
                    <a:pt x="1845132" y="19151"/>
                  </a:lnTo>
                  <a:lnTo>
                    <a:pt x="1861058" y="20421"/>
                  </a:lnTo>
                  <a:lnTo>
                    <a:pt x="1861058" y="8839"/>
                  </a:lnTo>
                  <a:lnTo>
                    <a:pt x="1852701" y="11531"/>
                  </a:lnTo>
                  <a:lnTo>
                    <a:pt x="1844992" y="12801"/>
                  </a:lnTo>
                  <a:lnTo>
                    <a:pt x="1836839" y="11531"/>
                  </a:lnTo>
                  <a:lnTo>
                    <a:pt x="1825586" y="8991"/>
                  </a:lnTo>
                  <a:lnTo>
                    <a:pt x="1818551" y="7721"/>
                  </a:lnTo>
                  <a:lnTo>
                    <a:pt x="1805343" y="7721"/>
                  </a:lnTo>
                  <a:lnTo>
                    <a:pt x="1784972" y="11531"/>
                  </a:lnTo>
                  <a:lnTo>
                    <a:pt x="1773707" y="12801"/>
                  </a:lnTo>
                  <a:lnTo>
                    <a:pt x="1762023" y="11531"/>
                  </a:lnTo>
                  <a:lnTo>
                    <a:pt x="1746935" y="8991"/>
                  </a:lnTo>
                  <a:lnTo>
                    <a:pt x="1747913" y="7721"/>
                  </a:lnTo>
                  <a:lnTo>
                    <a:pt x="1758657" y="8991"/>
                  </a:lnTo>
                  <a:lnTo>
                    <a:pt x="1758518" y="7721"/>
                  </a:lnTo>
                  <a:lnTo>
                    <a:pt x="1758365" y="6451"/>
                  </a:lnTo>
                  <a:lnTo>
                    <a:pt x="1736255" y="6451"/>
                  </a:lnTo>
                  <a:lnTo>
                    <a:pt x="1714106" y="5181"/>
                  </a:lnTo>
                  <a:lnTo>
                    <a:pt x="1691906" y="6451"/>
                  </a:lnTo>
                  <a:lnTo>
                    <a:pt x="1705406" y="6451"/>
                  </a:lnTo>
                  <a:lnTo>
                    <a:pt x="1721815" y="7721"/>
                  </a:lnTo>
                  <a:lnTo>
                    <a:pt x="1736331" y="11531"/>
                  </a:lnTo>
                  <a:lnTo>
                    <a:pt x="1745653" y="11531"/>
                  </a:lnTo>
                  <a:lnTo>
                    <a:pt x="1739760" y="14071"/>
                  </a:lnTo>
                  <a:lnTo>
                    <a:pt x="1734718" y="14071"/>
                  </a:lnTo>
                  <a:lnTo>
                    <a:pt x="1731962" y="13703"/>
                  </a:lnTo>
                  <a:lnTo>
                    <a:pt x="1731962" y="19151"/>
                  </a:lnTo>
                  <a:lnTo>
                    <a:pt x="1731289" y="20421"/>
                  </a:lnTo>
                  <a:lnTo>
                    <a:pt x="1703984" y="20421"/>
                  </a:lnTo>
                  <a:lnTo>
                    <a:pt x="1696415" y="19151"/>
                  </a:lnTo>
                  <a:lnTo>
                    <a:pt x="1696808" y="19151"/>
                  </a:lnTo>
                  <a:lnTo>
                    <a:pt x="1704949" y="17881"/>
                  </a:lnTo>
                  <a:lnTo>
                    <a:pt x="1721319" y="17881"/>
                  </a:lnTo>
                  <a:lnTo>
                    <a:pt x="1729435" y="19151"/>
                  </a:lnTo>
                  <a:lnTo>
                    <a:pt x="1731962" y="19151"/>
                  </a:lnTo>
                  <a:lnTo>
                    <a:pt x="1731962" y="13703"/>
                  </a:lnTo>
                  <a:lnTo>
                    <a:pt x="1725345" y="12801"/>
                  </a:lnTo>
                  <a:lnTo>
                    <a:pt x="1722208" y="10261"/>
                  </a:lnTo>
                  <a:lnTo>
                    <a:pt x="1716379" y="11531"/>
                  </a:lnTo>
                  <a:lnTo>
                    <a:pt x="1709686" y="14071"/>
                  </a:lnTo>
                  <a:lnTo>
                    <a:pt x="1703539" y="14071"/>
                  </a:lnTo>
                  <a:lnTo>
                    <a:pt x="1695653" y="12395"/>
                  </a:lnTo>
                  <a:lnTo>
                    <a:pt x="1695653" y="24231"/>
                  </a:lnTo>
                  <a:lnTo>
                    <a:pt x="1695627" y="25501"/>
                  </a:lnTo>
                  <a:lnTo>
                    <a:pt x="1690585" y="28041"/>
                  </a:lnTo>
                  <a:lnTo>
                    <a:pt x="1683880" y="26771"/>
                  </a:lnTo>
                  <a:lnTo>
                    <a:pt x="1674939" y="25501"/>
                  </a:lnTo>
                  <a:lnTo>
                    <a:pt x="1671561" y="25501"/>
                  </a:lnTo>
                  <a:lnTo>
                    <a:pt x="1661629" y="28041"/>
                  </a:lnTo>
                  <a:lnTo>
                    <a:pt x="1655800" y="26771"/>
                  </a:lnTo>
                  <a:lnTo>
                    <a:pt x="1654886" y="25501"/>
                  </a:lnTo>
                  <a:lnTo>
                    <a:pt x="1653971" y="24231"/>
                  </a:lnTo>
                  <a:lnTo>
                    <a:pt x="1652854" y="22961"/>
                  </a:lnTo>
                  <a:lnTo>
                    <a:pt x="1668233" y="22961"/>
                  </a:lnTo>
                  <a:lnTo>
                    <a:pt x="1675041" y="21691"/>
                  </a:lnTo>
                  <a:lnTo>
                    <a:pt x="1692427" y="21691"/>
                  </a:lnTo>
                  <a:lnTo>
                    <a:pt x="1695653" y="24231"/>
                  </a:lnTo>
                  <a:lnTo>
                    <a:pt x="1695653" y="12395"/>
                  </a:lnTo>
                  <a:lnTo>
                    <a:pt x="1691614" y="11531"/>
                  </a:lnTo>
                  <a:lnTo>
                    <a:pt x="1678393" y="10261"/>
                  </a:lnTo>
                  <a:lnTo>
                    <a:pt x="1635544" y="10261"/>
                  </a:lnTo>
                  <a:lnTo>
                    <a:pt x="1627784" y="8991"/>
                  </a:lnTo>
                  <a:lnTo>
                    <a:pt x="1627898" y="11531"/>
                  </a:lnTo>
                  <a:lnTo>
                    <a:pt x="1633372" y="14071"/>
                  </a:lnTo>
                  <a:lnTo>
                    <a:pt x="1633296" y="15341"/>
                  </a:lnTo>
                  <a:lnTo>
                    <a:pt x="1623555" y="15341"/>
                  </a:lnTo>
                  <a:lnTo>
                    <a:pt x="1615986" y="14071"/>
                  </a:lnTo>
                  <a:lnTo>
                    <a:pt x="1611236" y="11531"/>
                  </a:lnTo>
                  <a:lnTo>
                    <a:pt x="1601965" y="10261"/>
                  </a:lnTo>
                  <a:lnTo>
                    <a:pt x="1590446" y="8991"/>
                  </a:lnTo>
                  <a:lnTo>
                    <a:pt x="1582077" y="8991"/>
                  </a:lnTo>
                  <a:lnTo>
                    <a:pt x="1582077" y="22961"/>
                  </a:lnTo>
                  <a:lnTo>
                    <a:pt x="1580921" y="25501"/>
                  </a:lnTo>
                  <a:lnTo>
                    <a:pt x="1560715" y="25501"/>
                  </a:lnTo>
                  <a:lnTo>
                    <a:pt x="1552727" y="24320"/>
                  </a:lnTo>
                  <a:lnTo>
                    <a:pt x="1552727" y="50901"/>
                  </a:lnTo>
                  <a:lnTo>
                    <a:pt x="1551800" y="52171"/>
                  </a:lnTo>
                  <a:lnTo>
                    <a:pt x="1545831" y="53441"/>
                  </a:lnTo>
                  <a:lnTo>
                    <a:pt x="1523580" y="54711"/>
                  </a:lnTo>
                  <a:lnTo>
                    <a:pt x="1479715" y="54711"/>
                  </a:lnTo>
                  <a:lnTo>
                    <a:pt x="1468869" y="53441"/>
                  </a:lnTo>
                  <a:lnTo>
                    <a:pt x="1458023" y="52171"/>
                  </a:lnTo>
                  <a:lnTo>
                    <a:pt x="1428356" y="52171"/>
                  </a:lnTo>
                  <a:lnTo>
                    <a:pt x="1418640" y="53441"/>
                  </a:lnTo>
                  <a:lnTo>
                    <a:pt x="1376489" y="53441"/>
                  </a:lnTo>
                  <a:lnTo>
                    <a:pt x="1421409" y="50901"/>
                  </a:lnTo>
                  <a:lnTo>
                    <a:pt x="1465554" y="49631"/>
                  </a:lnTo>
                  <a:lnTo>
                    <a:pt x="1508861" y="49631"/>
                  </a:lnTo>
                  <a:lnTo>
                    <a:pt x="1551317" y="48361"/>
                  </a:lnTo>
                  <a:lnTo>
                    <a:pt x="1552727" y="50901"/>
                  </a:lnTo>
                  <a:lnTo>
                    <a:pt x="1552727" y="24320"/>
                  </a:lnTo>
                  <a:lnTo>
                    <a:pt x="1552206" y="24231"/>
                  </a:lnTo>
                  <a:lnTo>
                    <a:pt x="1549311" y="21691"/>
                  </a:lnTo>
                  <a:lnTo>
                    <a:pt x="1557350" y="21691"/>
                  </a:lnTo>
                  <a:lnTo>
                    <a:pt x="1565452" y="20421"/>
                  </a:lnTo>
                  <a:lnTo>
                    <a:pt x="1572971" y="20421"/>
                  </a:lnTo>
                  <a:lnTo>
                    <a:pt x="1579270" y="21691"/>
                  </a:lnTo>
                  <a:lnTo>
                    <a:pt x="1582077" y="22961"/>
                  </a:lnTo>
                  <a:lnTo>
                    <a:pt x="1582077" y="8991"/>
                  </a:lnTo>
                  <a:lnTo>
                    <a:pt x="1568932" y="8991"/>
                  </a:lnTo>
                  <a:lnTo>
                    <a:pt x="1565986" y="7721"/>
                  </a:lnTo>
                  <a:lnTo>
                    <a:pt x="1575752" y="6451"/>
                  </a:lnTo>
                  <a:lnTo>
                    <a:pt x="1598015" y="6451"/>
                  </a:lnTo>
                  <a:lnTo>
                    <a:pt x="1608734" y="5181"/>
                  </a:lnTo>
                  <a:lnTo>
                    <a:pt x="1595183" y="5181"/>
                  </a:lnTo>
                  <a:lnTo>
                    <a:pt x="1581645" y="3911"/>
                  </a:lnTo>
                  <a:lnTo>
                    <a:pt x="1568615" y="3911"/>
                  </a:lnTo>
                  <a:lnTo>
                    <a:pt x="1556600" y="1371"/>
                  </a:lnTo>
                  <a:lnTo>
                    <a:pt x="1550873" y="1371"/>
                  </a:lnTo>
                  <a:lnTo>
                    <a:pt x="1538947" y="3911"/>
                  </a:lnTo>
                  <a:lnTo>
                    <a:pt x="1524812" y="6451"/>
                  </a:lnTo>
                  <a:lnTo>
                    <a:pt x="1511020" y="7721"/>
                  </a:lnTo>
                  <a:lnTo>
                    <a:pt x="1494878" y="11531"/>
                  </a:lnTo>
                  <a:lnTo>
                    <a:pt x="1488859" y="12801"/>
                  </a:lnTo>
                  <a:lnTo>
                    <a:pt x="1482128" y="12801"/>
                  </a:lnTo>
                  <a:lnTo>
                    <a:pt x="1474736" y="14071"/>
                  </a:lnTo>
                  <a:lnTo>
                    <a:pt x="1480718" y="14071"/>
                  </a:lnTo>
                  <a:lnTo>
                    <a:pt x="1488503" y="15341"/>
                  </a:lnTo>
                  <a:lnTo>
                    <a:pt x="1501025" y="15341"/>
                  </a:lnTo>
                  <a:lnTo>
                    <a:pt x="1498549" y="20421"/>
                  </a:lnTo>
                  <a:lnTo>
                    <a:pt x="1490370" y="20421"/>
                  </a:lnTo>
                  <a:lnTo>
                    <a:pt x="1490370" y="21691"/>
                  </a:lnTo>
                  <a:lnTo>
                    <a:pt x="1490243" y="24231"/>
                  </a:lnTo>
                  <a:lnTo>
                    <a:pt x="1489506" y="25501"/>
                  </a:lnTo>
                  <a:lnTo>
                    <a:pt x="1450200" y="25501"/>
                  </a:lnTo>
                  <a:lnTo>
                    <a:pt x="1458937" y="24231"/>
                  </a:lnTo>
                  <a:lnTo>
                    <a:pt x="1468145" y="24231"/>
                  </a:lnTo>
                  <a:lnTo>
                    <a:pt x="1476743" y="22961"/>
                  </a:lnTo>
                  <a:lnTo>
                    <a:pt x="1483690" y="21691"/>
                  </a:lnTo>
                  <a:lnTo>
                    <a:pt x="1490370" y="21691"/>
                  </a:lnTo>
                  <a:lnTo>
                    <a:pt x="1490370" y="20421"/>
                  </a:lnTo>
                  <a:lnTo>
                    <a:pt x="1431493" y="20421"/>
                  </a:lnTo>
                  <a:lnTo>
                    <a:pt x="1431493" y="29311"/>
                  </a:lnTo>
                  <a:lnTo>
                    <a:pt x="1390853" y="30581"/>
                  </a:lnTo>
                  <a:lnTo>
                    <a:pt x="1290066" y="30581"/>
                  </a:lnTo>
                  <a:lnTo>
                    <a:pt x="1254734" y="29311"/>
                  </a:lnTo>
                  <a:lnTo>
                    <a:pt x="1298930" y="29311"/>
                  </a:lnTo>
                  <a:lnTo>
                    <a:pt x="1343113" y="28041"/>
                  </a:lnTo>
                  <a:lnTo>
                    <a:pt x="1387297" y="28041"/>
                  </a:lnTo>
                  <a:lnTo>
                    <a:pt x="1431493" y="29311"/>
                  </a:lnTo>
                  <a:lnTo>
                    <a:pt x="1431493" y="20421"/>
                  </a:lnTo>
                  <a:lnTo>
                    <a:pt x="1409319" y="20421"/>
                  </a:lnTo>
                  <a:lnTo>
                    <a:pt x="1401965" y="19634"/>
                  </a:lnTo>
                  <a:lnTo>
                    <a:pt x="1401965" y="24231"/>
                  </a:lnTo>
                  <a:lnTo>
                    <a:pt x="1375625" y="25501"/>
                  </a:lnTo>
                  <a:lnTo>
                    <a:pt x="1334935" y="25501"/>
                  </a:lnTo>
                  <a:lnTo>
                    <a:pt x="1293533" y="24231"/>
                  </a:lnTo>
                  <a:lnTo>
                    <a:pt x="1265047" y="21691"/>
                  </a:lnTo>
                  <a:lnTo>
                    <a:pt x="1368818" y="21691"/>
                  </a:lnTo>
                  <a:lnTo>
                    <a:pt x="1401965" y="24231"/>
                  </a:lnTo>
                  <a:lnTo>
                    <a:pt x="1401965" y="19634"/>
                  </a:lnTo>
                  <a:lnTo>
                    <a:pt x="1397508" y="19151"/>
                  </a:lnTo>
                  <a:lnTo>
                    <a:pt x="1374686" y="19151"/>
                  </a:lnTo>
                  <a:lnTo>
                    <a:pt x="1322705" y="20421"/>
                  </a:lnTo>
                  <a:lnTo>
                    <a:pt x="1218666" y="20421"/>
                  </a:lnTo>
                  <a:lnTo>
                    <a:pt x="1166647" y="19151"/>
                  </a:lnTo>
                  <a:lnTo>
                    <a:pt x="1165364" y="19151"/>
                  </a:lnTo>
                  <a:lnTo>
                    <a:pt x="1160411" y="17881"/>
                  </a:lnTo>
                  <a:lnTo>
                    <a:pt x="1180490" y="17881"/>
                  </a:lnTo>
                  <a:lnTo>
                    <a:pt x="1198486" y="16611"/>
                  </a:lnTo>
                  <a:lnTo>
                    <a:pt x="1215936" y="15341"/>
                  </a:lnTo>
                  <a:lnTo>
                    <a:pt x="1234401" y="16611"/>
                  </a:lnTo>
                  <a:lnTo>
                    <a:pt x="1235862" y="17881"/>
                  </a:lnTo>
                  <a:lnTo>
                    <a:pt x="1239824" y="16611"/>
                  </a:lnTo>
                  <a:lnTo>
                    <a:pt x="1242491" y="16611"/>
                  </a:lnTo>
                  <a:lnTo>
                    <a:pt x="1253337" y="15341"/>
                  </a:lnTo>
                  <a:lnTo>
                    <a:pt x="1264170" y="14071"/>
                  </a:lnTo>
                  <a:lnTo>
                    <a:pt x="1285976" y="12801"/>
                  </a:lnTo>
                  <a:lnTo>
                    <a:pt x="1308404" y="12801"/>
                  </a:lnTo>
                  <a:lnTo>
                    <a:pt x="1332014" y="14071"/>
                  </a:lnTo>
                  <a:lnTo>
                    <a:pt x="1335989" y="15341"/>
                  </a:lnTo>
                  <a:lnTo>
                    <a:pt x="1343075" y="14071"/>
                  </a:lnTo>
                  <a:lnTo>
                    <a:pt x="1354099" y="12801"/>
                  </a:lnTo>
                  <a:lnTo>
                    <a:pt x="1360627" y="12801"/>
                  </a:lnTo>
                  <a:lnTo>
                    <a:pt x="1364996" y="14071"/>
                  </a:lnTo>
                  <a:lnTo>
                    <a:pt x="1383753" y="15341"/>
                  </a:lnTo>
                  <a:lnTo>
                    <a:pt x="1402334" y="15341"/>
                  </a:lnTo>
                  <a:lnTo>
                    <a:pt x="1439468" y="12801"/>
                  </a:lnTo>
                  <a:lnTo>
                    <a:pt x="1418475" y="12801"/>
                  </a:lnTo>
                  <a:lnTo>
                    <a:pt x="1407325" y="11531"/>
                  </a:lnTo>
                  <a:lnTo>
                    <a:pt x="1395552" y="11531"/>
                  </a:lnTo>
                  <a:lnTo>
                    <a:pt x="1413522" y="8991"/>
                  </a:lnTo>
                  <a:lnTo>
                    <a:pt x="1464665" y="5181"/>
                  </a:lnTo>
                  <a:lnTo>
                    <a:pt x="1449946" y="5181"/>
                  </a:lnTo>
                  <a:lnTo>
                    <a:pt x="1434846" y="3911"/>
                  </a:lnTo>
                  <a:lnTo>
                    <a:pt x="1421561" y="3911"/>
                  </a:lnTo>
                  <a:lnTo>
                    <a:pt x="1412278" y="5181"/>
                  </a:lnTo>
                  <a:lnTo>
                    <a:pt x="1402092" y="7721"/>
                  </a:lnTo>
                  <a:lnTo>
                    <a:pt x="1391488" y="8991"/>
                  </a:lnTo>
                  <a:lnTo>
                    <a:pt x="1380324" y="8991"/>
                  </a:lnTo>
                  <a:lnTo>
                    <a:pt x="1368488" y="10261"/>
                  </a:lnTo>
                  <a:lnTo>
                    <a:pt x="1375054" y="10261"/>
                  </a:lnTo>
                  <a:lnTo>
                    <a:pt x="1377276" y="11531"/>
                  </a:lnTo>
                  <a:lnTo>
                    <a:pt x="1302981" y="11531"/>
                  </a:lnTo>
                  <a:lnTo>
                    <a:pt x="1260081" y="8991"/>
                  </a:lnTo>
                  <a:lnTo>
                    <a:pt x="1240840" y="5181"/>
                  </a:lnTo>
                  <a:lnTo>
                    <a:pt x="1234401" y="7721"/>
                  </a:lnTo>
                  <a:lnTo>
                    <a:pt x="1227035" y="11531"/>
                  </a:lnTo>
                  <a:lnTo>
                    <a:pt x="1216926" y="12801"/>
                  </a:lnTo>
                  <a:lnTo>
                    <a:pt x="1202334" y="14071"/>
                  </a:lnTo>
                  <a:lnTo>
                    <a:pt x="1197127" y="14071"/>
                  </a:lnTo>
                  <a:lnTo>
                    <a:pt x="1192212" y="16611"/>
                  </a:lnTo>
                  <a:lnTo>
                    <a:pt x="1186573" y="15341"/>
                  </a:lnTo>
                  <a:lnTo>
                    <a:pt x="1180934" y="14071"/>
                  </a:lnTo>
                  <a:lnTo>
                    <a:pt x="1193152" y="12801"/>
                  </a:lnTo>
                  <a:lnTo>
                    <a:pt x="1191348" y="11531"/>
                  </a:lnTo>
                  <a:lnTo>
                    <a:pt x="1183716" y="10261"/>
                  </a:lnTo>
                  <a:lnTo>
                    <a:pt x="1173518" y="11531"/>
                  </a:lnTo>
                  <a:lnTo>
                    <a:pt x="1168857" y="10261"/>
                  </a:lnTo>
                  <a:lnTo>
                    <a:pt x="1158468" y="8991"/>
                  </a:lnTo>
                  <a:lnTo>
                    <a:pt x="1148613" y="8991"/>
                  </a:lnTo>
                  <a:lnTo>
                    <a:pt x="1139012" y="10261"/>
                  </a:lnTo>
                  <a:lnTo>
                    <a:pt x="1121092" y="10261"/>
                  </a:lnTo>
                  <a:lnTo>
                    <a:pt x="1121295" y="14071"/>
                  </a:lnTo>
                  <a:lnTo>
                    <a:pt x="1115415" y="12801"/>
                  </a:lnTo>
                  <a:lnTo>
                    <a:pt x="1107757" y="11531"/>
                  </a:lnTo>
                  <a:lnTo>
                    <a:pt x="1100099" y="10261"/>
                  </a:lnTo>
                  <a:lnTo>
                    <a:pt x="1084491" y="10261"/>
                  </a:lnTo>
                  <a:lnTo>
                    <a:pt x="1068781" y="11531"/>
                  </a:lnTo>
                  <a:lnTo>
                    <a:pt x="1054912" y="11531"/>
                  </a:lnTo>
                  <a:lnTo>
                    <a:pt x="1054912" y="20421"/>
                  </a:lnTo>
                  <a:lnTo>
                    <a:pt x="1035659" y="20421"/>
                  </a:lnTo>
                  <a:lnTo>
                    <a:pt x="1054912" y="20421"/>
                  </a:lnTo>
                  <a:lnTo>
                    <a:pt x="1054912" y="11531"/>
                  </a:lnTo>
                  <a:lnTo>
                    <a:pt x="1033157" y="11531"/>
                  </a:lnTo>
                  <a:lnTo>
                    <a:pt x="1033157" y="20421"/>
                  </a:lnTo>
                  <a:lnTo>
                    <a:pt x="1023950" y="20421"/>
                  </a:lnTo>
                  <a:lnTo>
                    <a:pt x="1022248" y="17881"/>
                  </a:lnTo>
                  <a:lnTo>
                    <a:pt x="1028242" y="15341"/>
                  </a:lnTo>
                  <a:lnTo>
                    <a:pt x="1033157" y="20421"/>
                  </a:lnTo>
                  <a:lnTo>
                    <a:pt x="1033157" y="11531"/>
                  </a:lnTo>
                  <a:lnTo>
                    <a:pt x="1009967" y="11531"/>
                  </a:lnTo>
                  <a:lnTo>
                    <a:pt x="996873" y="10261"/>
                  </a:lnTo>
                  <a:lnTo>
                    <a:pt x="985494" y="8991"/>
                  </a:lnTo>
                  <a:lnTo>
                    <a:pt x="895908" y="8991"/>
                  </a:lnTo>
                  <a:lnTo>
                    <a:pt x="916774" y="6451"/>
                  </a:lnTo>
                  <a:lnTo>
                    <a:pt x="938644" y="5181"/>
                  </a:lnTo>
                  <a:lnTo>
                    <a:pt x="965708" y="5181"/>
                  </a:lnTo>
                  <a:lnTo>
                    <a:pt x="947902" y="3911"/>
                  </a:lnTo>
                  <a:lnTo>
                    <a:pt x="912202" y="3911"/>
                  </a:lnTo>
                  <a:lnTo>
                    <a:pt x="879157" y="5181"/>
                  </a:lnTo>
                  <a:lnTo>
                    <a:pt x="845908" y="5181"/>
                  </a:lnTo>
                  <a:lnTo>
                    <a:pt x="779589" y="7721"/>
                  </a:lnTo>
                  <a:lnTo>
                    <a:pt x="492925" y="15341"/>
                  </a:lnTo>
                  <a:lnTo>
                    <a:pt x="329641" y="22961"/>
                  </a:lnTo>
                  <a:lnTo>
                    <a:pt x="276440" y="26771"/>
                  </a:lnTo>
                  <a:lnTo>
                    <a:pt x="223850" y="31851"/>
                  </a:lnTo>
                  <a:lnTo>
                    <a:pt x="171894" y="35661"/>
                  </a:lnTo>
                  <a:lnTo>
                    <a:pt x="136245" y="40741"/>
                  </a:lnTo>
                  <a:lnTo>
                    <a:pt x="118389" y="42011"/>
                  </a:lnTo>
                  <a:lnTo>
                    <a:pt x="90017" y="44551"/>
                  </a:lnTo>
                  <a:lnTo>
                    <a:pt x="86156" y="45821"/>
                  </a:lnTo>
                  <a:lnTo>
                    <a:pt x="87642" y="47091"/>
                  </a:lnTo>
                  <a:lnTo>
                    <a:pt x="93700" y="48361"/>
                  </a:lnTo>
                  <a:lnTo>
                    <a:pt x="101701" y="50901"/>
                  </a:lnTo>
                  <a:lnTo>
                    <a:pt x="102603" y="53441"/>
                  </a:lnTo>
                  <a:lnTo>
                    <a:pt x="96647" y="55981"/>
                  </a:lnTo>
                  <a:lnTo>
                    <a:pt x="71081" y="58521"/>
                  </a:lnTo>
                  <a:lnTo>
                    <a:pt x="64655" y="59791"/>
                  </a:lnTo>
                  <a:lnTo>
                    <a:pt x="58369" y="59791"/>
                  </a:lnTo>
                  <a:lnTo>
                    <a:pt x="42430" y="62331"/>
                  </a:lnTo>
                  <a:lnTo>
                    <a:pt x="34328" y="64871"/>
                  </a:lnTo>
                  <a:lnTo>
                    <a:pt x="33362" y="68681"/>
                  </a:lnTo>
                  <a:lnTo>
                    <a:pt x="38823" y="72491"/>
                  </a:lnTo>
                  <a:lnTo>
                    <a:pt x="43065" y="75031"/>
                  </a:lnTo>
                  <a:lnTo>
                    <a:pt x="49885" y="78841"/>
                  </a:lnTo>
                  <a:lnTo>
                    <a:pt x="39484" y="80111"/>
                  </a:lnTo>
                  <a:lnTo>
                    <a:pt x="3721" y="102971"/>
                  </a:lnTo>
                  <a:lnTo>
                    <a:pt x="7531" y="104241"/>
                  </a:lnTo>
                  <a:lnTo>
                    <a:pt x="27813" y="105511"/>
                  </a:lnTo>
                  <a:lnTo>
                    <a:pt x="59283" y="108051"/>
                  </a:lnTo>
                  <a:lnTo>
                    <a:pt x="43535" y="110591"/>
                  </a:lnTo>
                  <a:lnTo>
                    <a:pt x="31991" y="113131"/>
                  </a:lnTo>
                  <a:lnTo>
                    <a:pt x="21805" y="115671"/>
                  </a:lnTo>
                  <a:lnTo>
                    <a:pt x="10096" y="118211"/>
                  </a:lnTo>
                  <a:lnTo>
                    <a:pt x="0" y="120751"/>
                  </a:lnTo>
                  <a:lnTo>
                    <a:pt x="2438" y="123291"/>
                  </a:lnTo>
                  <a:lnTo>
                    <a:pt x="7696" y="127101"/>
                  </a:lnTo>
                  <a:lnTo>
                    <a:pt x="52819" y="127101"/>
                  </a:lnTo>
                  <a:lnTo>
                    <a:pt x="62318" y="125831"/>
                  </a:lnTo>
                  <a:lnTo>
                    <a:pt x="246240" y="115671"/>
                  </a:lnTo>
                  <a:lnTo>
                    <a:pt x="267373" y="115671"/>
                  </a:lnTo>
                  <a:lnTo>
                    <a:pt x="274637" y="116941"/>
                  </a:lnTo>
                  <a:lnTo>
                    <a:pt x="277876" y="120751"/>
                  </a:lnTo>
                  <a:lnTo>
                    <a:pt x="278257" y="122021"/>
                  </a:lnTo>
                  <a:lnTo>
                    <a:pt x="284797" y="123291"/>
                  </a:lnTo>
                  <a:lnTo>
                    <a:pt x="292925" y="122021"/>
                  </a:lnTo>
                  <a:lnTo>
                    <a:pt x="326986" y="119481"/>
                  </a:lnTo>
                  <a:lnTo>
                    <a:pt x="344843" y="119481"/>
                  </a:lnTo>
                  <a:lnTo>
                    <a:pt x="458203" y="118211"/>
                  </a:lnTo>
                  <a:lnTo>
                    <a:pt x="751344" y="118211"/>
                  </a:lnTo>
                  <a:lnTo>
                    <a:pt x="801370" y="116941"/>
                  </a:lnTo>
                  <a:lnTo>
                    <a:pt x="951420" y="116941"/>
                  </a:lnTo>
                  <a:lnTo>
                    <a:pt x="1001433" y="115671"/>
                  </a:lnTo>
                  <a:lnTo>
                    <a:pt x="1050328" y="115671"/>
                  </a:lnTo>
                  <a:lnTo>
                    <a:pt x="1148092" y="114401"/>
                  </a:lnTo>
                  <a:lnTo>
                    <a:pt x="1197000" y="113131"/>
                  </a:lnTo>
                  <a:lnTo>
                    <a:pt x="1347266" y="113131"/>
                  </a:lnTo>
                  <a:lnTo>
                    <a:pt x="1399565" y="114401"/>
                  </a:lnTo>
                  <a:lnTo>
                    <a:pt x="1556448" y="114401"/>
                  </a:lnTo>
                  <a:lnTo>
                    <a:pt x="1608721" y="115671"/>
                  </a:lnTo>
                  <a:lnTo>
                    <a:pt x="1660994" y="115671"/>
                  </a:lnTo>
                  <a:lnTo>
                    <a:pt x="1756181" y="116941"/>
                  </a:lnTo>
                  <a:lnTo>
                    <a:pt x="1803768" y="116941"/>
                  </a:lnTo>
                  <a:lnTo>
                    <a:pt x="1898802" y="119481"/>
                  </a:lnTo>
                  <a:lnTo>
                    <a:pt x="1996414" y="120751"/>
                  </a:lnTo>
                  <a:lnTo>
                    <a:pt x="2094153" y="123291"/>
                  </a:lnTo>
                  <a:lnTo>
                    <a:pt x="2179828" y="123291"/>
                  </a:lnTo>
                  <a:lnTo>
                    <a:pt x="2216442" y="124561"/>
                  </a:lnTo>
                  <a:lnTo>
                    <a:pt x="2253056" y="124561"/>
                  </a:lnTo>
                  <a:lnTo>
                    <a:pt x="2289683" y="125831"/>
                  </a:lnTo>
                  <a:lnTo>
                    <a:pt x="2347925" y="125831"/>
                  </a:lnTo>
                  <a:lnTo>
                    <a:pt x="2347950" y="123291"/>
                  </a:lnTo>
                  <a:lnTo>
                    <a:pt x="2337270" y="124561"/>
                  </a:lnTo>
                  <a:lnTo>
                    <a:pt x="2340305" y="123291"/>
                  </a:lnTo>
                  <a:lnTo>
                    <a:pt x="2346312" y="122021"/>
                  </a:lnTo>
                  <a:lnTo>
                    <a:pt x="2353119" y="122021"/>
                  </a:lnTo>
                  <a:lnTo>
                    <a:pt x="2360269" y="123291"/>
                  </a:lnTo>
                  <a:lnTo>
                    <a:pt x="2371090" y="123291"/>
                  </a:lnTo>
                  <a:lnTo>
                    <a:pt x="2380259" y="122021"/>
                  </a:lnTo>
                  <a:lnTo>
                    <a:pt x="2373655" y="127101"/>
                  </a:lnTo>
                  <a:lnTo>
                    <a:pt x="2378811" y="128371"/>
                  </a:lnTo>
                  <a:lnTo>
                    <a:pt x="2392515" y="127101"/>
                  </a:lnTo>
                  <a:lnTo>
                    <a:pt x="2396655" y="127101"/>
                  </a:lnTo>
                  <a:lnTo>
                    <a:pt x="2384501" y="124561"/>
                  </a:lnTo>
                  <a:lnTo>
                    <a:pt x="2389225" y="123291"/>
                  </a:lnTo>
                  <a:lnTo>
                    <a:pt x="2401900" y="122021"/>
                  </a:lnTo>
                  <a:lnTo>
                    <a:pt x="2411057" y="122021"/>
                  </a:lnTo>
                  <a:lnTo>
                    <a:pt x="2416670" y="123291"/>
                  </a:lnTo>
                  <a:lnTo>
                    <a:pt x="2418207" y="124561"/>
                  </a:lnTo>
                  <a:lnTo>
                    <a:pt x="2413787" y="125831"/>
                  </a:lnTo>
                  <a:lnTo>
                    <a:pt x="2408377" y="125831"/>
                  </a:lnTo>
                  <a:lnTo>
                    <a:pt x="2406954" y="127101"/>
                  </a:lnTo>
                  <a:lnTo>
                    <a:pt x="2416924" y="128371"/>
                  </a:lnTo>
                  <a:lnTo>
                    <a:pt x="2435631" y="128371"/>
                  </a:lnTo>
                  <a:lnTo>
                    <a:pt x="2444013" y="125831"/>
                  </a:lnTo>
                  <a:lnTo>
                    <a:pt x="2426843" y="124561"/>
                  </a:lnTo>
                  <a:lnTo>
                    <a:pt x="2425433" y="124561"/>
                  </a:lnTo>
                  <a:lnTo>
                    <a:pt x="2427046" y="122021"/>
                  </a:lnTo>
                  <a:lnTo>
                    <a:pt x="2429560" y="120751"/>
                  </a:lnTo>
                  <a:lnTo>
                    <a:pt x="2434120" y="120751"/>
                  </a:lnTo>
                  <a:lnTo>
                    <a:pt x="2447975" y="122021"/>
                  </a:lnTo>
                  <a:lnTo>
                    <a:pt x="2460955" y="120751"/>
                  </a:lnTo>
                  <a:lnTo>
                    <a:pt x="2473947" y="119481"/>
                  </a:lnTo>
                  <a:lnTo>
                    <a:pt x="2461653" y="119481"/>
                  </a:lnTo>
                  <a:lnTo>
                    <a:pt x="2453195" y="116941"/>
                  </a:lnTo>
                  <a:lnTo>
                    <a:pt x="2584767" y="116941"/>
                  </a:lnTo>
                  <a:lnTo>
                    <a:pt x="2566733" y="119481"/>
                  </a:lnTo>
                  <a:lnTo>
                    <a:pt x="2547772" y="120751"/>
                  </a:lnTo>
                  <a:lnTo>
                    <a:pt x="2535250" y="120751"/>
                  </a:lnTo>
                  <a:lnTo>
                    <a:pt x="2547264" y="122021"/>
                  </a:lnTo>
                  <a:lnTo>
                    <a:pt x="2559240" y="122021"/>
                  </a:lnTo>
                  <a:lnTo>
                    <a:pt x="2581160" y="123291"/>
                  </a:lnTo>
                  <a:lnTo>
                    <a:pt x="2659253" y="123291"/>
                  </a:lnTo>
                  <a:lnTo>
                    <a:pt x="2677884" y="124561"/>
                  </a:lnTo>
                  <a:lnTo>
                    <a:pt x="2706738" y="124561"/>
                  </a:lnTo>
                  <a:lnTo>
                    <a:pt x="2714637" y="122021"/>
                  </a:lnTo>
                  <a:lnTo>
                    <a:pt x="2722257" y="123291"/>
                  </a:lnTo>
                  <a:lnTo>
                    <a:pt x="2734297" y="123291"/>
                  </a:lnTo>
                  <a:lnTo>
                    <a:pt x="2739174" y="124561"/>
                  </a:lnTo>
                  <a:lnTo>
                    <a:pt x="2741892" y="122021"/>
                  </a:lnTo>
                  <a:close/>
                </a:path>
                <a:path w="2865754" h="128905">
                  <a:moveTo>
                    <a:pt x="2756865" y="79857"/>
                  </a:moveTo>
                  <a:lnTo>
                    <a:pt x="2752001" y="79794"/>
                  </a:lnTo>
                  <a:lnTo>
                    <a:pt x="2749334" y="79933"/>
                  </a:lnTo>
                  <a:lnTo>
                    <a:pt x="2746121" y="80098"/>
                  </a:lnTo>
                  <a:lnTo>
                    <a:pt x="2739110" y="78638"/>
                  </a:lnTo>
                  <a:lnTo>
                    <a:pt x="2740342" y="82410"/>
                  </a:lnTo>
                  <a:lnTo>
                    <a:pt x="2737929" y="83845"/>
                  </a:lnTo>
                  <a:lnTo>
                    <a:pt x="2746438" y="84112"/>
                  </a:lnTo>
                  <a:lnTo>
                    <a:pt x="2751112" y="83794"/>
                  </a:lnTo>
                  <a:lnTo>
                    <a:pt x="2750921" y="82753"/>
                  </a:lnTo>
                  <a:lnTo>
                    <a:pt x="2750439" y="81673"/>
                  </a:lnTo>
                  <a:lnTo>
                    <a:pt x="2754198" y="81229"/>
                  </a:lnTo>
                  <a:lnTo>
                    <a:pt x="2756865" y="79857"/>
                  </a:lnTo>
                  <a:close/>
                </a:path>
                <a:path w="2865754" h="128905">
                  <a:moveTo>
                    <a:pt x="2820327" y="121894"/>
                  </a:moveTo>
                  <a:lnTo>
                    <a:pt x="2806674" y="120459"/>
                  </a:lnTo>
                  <a:lnTo>
                    <a:pt x="2792895" y="119227"/>
                  </a:lnTo>
                  <a:lnTo>
                    <a:pt x="2778658" y="118859"/>
                  </a:lnTo>
                  <a:lnTo>
                    <a:pt x="2763659" y="119951"/>
                  </a:lnTo>
                  <a:lnTo>
                    <a:pt x="2778087" y="119951"/>
                  </a:lnTo>
                  <a:lnTo>
                    <a:pt x="2792145" y="120650"/>
                  </a:lnTo>
                  <a:lnTo>
                    <a:pt x="2806128" y="121475"/>
                  </a:lnTo>
                  <a:lnTo>
                    <a:pt x="2820327" y="121894"/>
                  </a:lnTo>
                  <a:close/>
                </a:path>
                <a:path w="2865754" h="128905">
                  <a:moveTo>
                    <a:pt x="2865513" y="59016"/>
                  </a:moveTo>
                  <a:lnTo>
                    <a:pt x="2846235" y="57315"/>
                  </a:lnTo>
                  <a:lnTo>
                    <a:pt x="2826372" y="56349"/>
                  </a:lnTo>
                  <a:lnTo>
                    <a:pt x="2777731" y="54876"/>
                  </a:lnTo>
                  <a:lnTo>
                    <a:pt x="2761513" y="54216"/>
                  </a:lnTo>
                  <a:lnTo>
                    <a:pt x="2757919" y="54419"/>
                  </a:lnTo>
                  <a:lnTo>
                    <a:pt x="2750312" y="56565"/>
                  </a:lnTo>
                  <a:lnTo>
                    <a:pt x="2742260" y="56692"/>
                  </a:lnTo>
                  <a:lnTo>
                    <a:pt x="2728303" y="54927"/>
                  </a:lnTo>
                  <a:lnTo>
                    <a:pt x="2709138" y="53352"/>
                  </a:lnTo>
                  <a:lnTo>
                    <a:pt x="2689669" y="52298"/>
                  </a:lnTo>
                  <a:lnTo>
                    <a:pt x="2650134" y="51015"/>
                  </a:lnTo>
                  <a:lnTo>
                    <a:pt x="2661869" y="52832"/>
                  </a:lnTo>
                  <a:lnTo>
                    <a:pt x="2674162" y="54368"/>
                  </a:lnTo>
                  <a:lnTo>
                    <a:pt x="2687002" y="55549"/>
                  </a:lnTo>
                  <a:lnTo>
                    <a:pt x="2700401" y="56324"/>
                  </a:lnTo>
                  <a:lnTo>
                    <a:pt x="2741472" y="57518"/>
                  </a:lnTo>
                  <a:lnTo>
                    <a:pt x="2865513" y="5901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655280"/>
              <a:ext cx="14400530" cy="445134"/>
            </a:xfrm>
            <a:custGeom>
              <a:avLst/>
              <a:gdLst/>
              <a:ahLst/>
              <a:cxnLst/>
              <a:rect l="l" t="t" r="r" b="b"/>
              <a:pathLst>
                <a:path w="14400530" h="445134">
                  <a:moveTo>
                    <a:pt x="0" y="0"/>
                  </a:moveTo>
                  <a:lnTo>
                    <a:pt x="14399996" y="0"/>
                  </a:lnTo>
                  <a:lnTo>
                    <a:pt x="14399996" y="444728"/>
                  </a:lnTo>
                  <a:lnTo>
                    <a:pt x="0" y="444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52276" y="2620325"/>
              <a:ext cx="2507615" cy="4043045"/>
            </a:xfrm>
            <a:custGeom>
              <a:avLst/>
              <a:gdLst/>
              <a:ahLst/>
              <a:cxnLst/>
              <a:rect l="l" t="t" r="r" b="b"/>
              <a:pathLst>
                <a:path w="2507615" h="4043045">
                  <a:moveTo>
                    <a:pt x="2206066" y="0"/>
                  </a:moveTo>
                  <a:lnTo>
                    <a:pt x="301358" y="0"/>
                  </a:lnTo>
                  <a:lnTo>
                    <a:pt x="252476" y="3944"/>
                  </a:lnTo>
                  <a:lnTo>
                    <a:pt x="206106" y="15363"/>
                  </a:lnTo>
                  <a:lnTo>
                    <a:pt x="162867" y="33637"/>
                  </a:lnTo>
                  <a:lnTo>
                    <a:pt x="123380" y="58146"/>
                  </a:lnTo>
                  <a:lnTo>
                    <a:pt x="88266" y="88268"/>
                  </a:lnTo>
                  <a:lnTo>
                    <a:pt x="58145" y="123383"/>
                  </a:lnTo>
                  <a:lnTo>
                    <a:pt x="33637" y="162872"/>
                  </a:lnTo>
                  <a:lnTo>
                    <a:pt x="15363" y="206113"/>
                  </a:lnTo>
                  <a:lnTo>
                    <a:pt x="3944" y="252486"/>
                  </a:lnTo>
                  <a:lnTo>
                    <a:pt x="0" y="301370"/>
                  </a:lnTo>
                  <a:lnTo>
                    <a:pt x="0" y="3741089"/>
                  </a:lnTo>
                  <a:lnTo>
                    <a:pt x="3944" y="3789974"/>
                  </a:lnTo>
                  <a:lnTo>
                    <a:pt x="15363" y="3836347"/>
                  </a:lnTo>
                  <a:lnTo>
                    <a:pt x="33637" y="3879588"/>
                  </a:lnTo>
                  <a:lnTo>
                    <a:pt x="58145" y="3919077"/>
                  </a:lnTo>
                  <a:lnTo>
                    <a:pt x="88266" y="3954192"/>
                  </a:lnTo>
                  <a:lnTo>
                    <a:pt x="123380" y="3984314"/>
                  </a:lnTo>
                  <a:lnTo>
                    <a:pt x="162867" y="4008822"/>
                  </a:lnTo>
                  <a:lnTo>
                    <a:pt x="206106" y="4027097"/>
                  </a:lnTo>
                  <a:lnTo>
                    <a:pt x="252476" y="4038516"/>
                  </a:lnTo>
                  <a:lnTo>
                    <a:pt x="301358" y="4042460"/>
                  </a:lnTo>
                  <a:lnTo>
                    <a:pt x="2206066" y="4042460"/>
                  </a:lnTo>
                  <a:lnTo>
                    <a:pt x="2254951" y="4038516"/>
                  </a:lnTo>
                  <a:lnTo>
                    <a:pt x="2301324" y="4027097"/>
                  </a:lnTo>
                  <a:lnTo>
                    <a:pt x="2344565" y="4008822"/>
                  </a:lnTo>
                  <a:lnTo>
                    <a:pt x="2384053" y="3984314"/>
                  </a:lnTo>
                  <a:lnTo>
                    <a:pt x="2419169" y="3954192"/>
                  </a:lnTo>
                  <a:lnTo>
                    <a:pt x="2449291" y="3919077"/>
                  </a:lnTo>
                  <a:lnTo>
                    <a:pt x="2473799" y="3879588"/>
                  </a:lnTo>
                  <a:lnTo>
                    <a:pt x="2492073" y="3836347"/>
                  </a:lnTo>
                  <a:lnTo>
                    <a:pt x="2503492" y="3789974"/>
                  </a:lnTo>
                  <a:lnTo>
                    <a:pt x="2507437" y="3741089"/>
                  </a:lnTo>
                  <a:lnTo>
                    <a:pt x="2507437" y="301370"/>
                  </a:lnTo>
                  <a:lnTo>
                    <a:pt x="2503492" y="252486"/>
                  </a:lnTo>
                  <a:lnTo>
                    <a:pt x="2492073" y="206113"/>
                  </a:lnTo>
                  <a:lnTo>
                    <a:pt x="2473799" y="162872"/>
                  </a:lnTo>
                  <a:lnTo>
                    <a:pt x="2449291" y="123383"/>
                  </a:lnTo>
                  <a:lnTo>
                    <a:pt x="2419169" y="88268"/>
                  </a:lnTo>
                  <a:lnTo>
                    <a:pt x="2384053" y="58146"/>
                  </a:lnTo>
                  <a:lnTo>
                    <a:pt x="2344565" y="33637"/>
                  </a:lnTo>
                  <a:lnTo>
                    <a:pt x="2301324" y="15363"/>
                  </a:lnTo>
                  <a:lnTo>
                    <a:pt x="2254951" y="3944"/>
                  </a:lnTo>
                  <a:lnTo>
                    <a:pt x="2206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6628" y="1980641"/>
              <a:ext cx="1279525" cy="1279525"/>
            </a:xfrm>
            <a:custGeom>
              <a:avLst/>
              <a:gdLst/>
              <a:ahLst/>
              <a:cxnLst/>
              <a:rect l="l" t="t" r="r" b="b"/>
              <a:pathLst>
                <a:path w="1279525" h="1279525">
                  <a:moveTo>
                    <a:pt x="639673" y="0"/>
                  </a:moveTo>
                  <a:lnTo>
                    <a:pt x="591934" y="1754"/>
                  </a:lnTo>
                  <a:lnTo>
                    <a:pt x="545148" y="6935"/>
                  </a:lnTo>
                  <a:lnTo>
                    <a:pt x="499439" y="15420"/>
                  </a:lnTo>
                  <a:lnTo>
                    <a:pt x="454929" y="27083"/>
                  </a:lnTo>
                  <a:lnTo>
                    <a:pt x="411744" y="41802"/>
                  </a:lnTo>
                  <a:lnTo>
                    <a:pt x="370005" y="59454"/>
                  </a:lnTo>
                  <a:lnTo>
                    <a:pt x="329839" y="79913"/>
                  </a:lnTo>
                  <a:lnTo>
                    <a:pt x="291367" y="103057"/>
                  </a:lnTo>
                  <a:lnTo>
                    <a:pt x="254714" y="128762"/>
                  </a:lnTo>
                  <a:lnTo>
                    <a:pt x="220003" y="156904"/>
                  </a:lnTo>
                  <a:lnTo>
                    <a:pt x="187358" y="187359"/>
                  </a:lnTo>
                  <a:lnTo>
                    <a:pt x="156903" y="220005"/>
                  </a:lnTo>
                  <a:lnTo>
                    <a:pt x="128761" y="254716"/>
                  </a:lnTo>
                  <a:lnTo>
                    <a:pt x="103056" y="291370"/>
                  </a:lnTo>
                  <a:lnTo>
                    <a:pt x="79913" y="329843"/>
                  </a:lnTo>
                  <a:lnTo>
                    <a:pt x="59453" y="370010"/>
                  </a:lnTo>
                  <a:lnTo>
                    <a:pt x="41802" y="411749"/>
                  </a:lnTo>
                  <a:lnTo>
                    <a:pt x="27083" y="454936"/>
                  </a:lnTo>
                  <a:lnTo>
                    <a:pt x="15420" y="499447"/>
                  </a:lnTo>
                  <a:lnTo>
                    <a:pt x="6935" y="545158"/>
                  </a:lnTo>
                  <a:lnTo>
                    <a:pt x="1754" y="591945"/>
                  </a:lnTo>
                  <a:lnTo>
                    <a:pt x="0" y="639686"/>
                  </a:lnTo>
                  <a:lnTo>
                    <a:pt x="1754" y="687426"/>
                  </a:lnTo>
                  <a:lnTo>
                    <a:pt x="6935" y="734214"/>
                  </a:lnTo>
                  <a:lnTo>
                    <a:pt x="15420" y="779925"/>
                  </a:lnTo>
                  <a:lnTo>
                    <a:pt x="27083" y="824436"/>
                  </a:lnTo>
                  <a:lnTo>
                    <a:pt x="41802" y="867622"/>
                  </a:lnTo>
                  <a:lnTo>
                    <a:pt x="59453" y="909361"/>
                  </a:lnTo>
                  <a:lnTo>
                    <a:pt x="79913" y="949529"/>
                  </a:lnTo>
                  <a:lnTo>
                    <a:pt x="103056" y="988002"/>
                  </a:lnTo>
                  <a:lnTo>
                    <a:pt x="128761" y="1024655"/>
                  </a:lnTo>
                  <a:lnTo>
                    <a:pt x="156903" y="1059367"/>
                  </a:lnTo>
                  <a:lnTo>
                    <a:pt x="187358" y="1092012"/>
                  </a:lnTo>
                  <a:lnTo>
                    <a:pt x="220003" y="1122468"/>
                  </a:lnTo>
                  <a:lnTo>
                    <a:pt x="254714" y="1150610"/>
                  </a:lnTo>
                  <a:lnTo>
                    <a:pt x="291367" y="1176315"/>
                  </a:lnTo>
                  <a:lnTo>
                    <a:pt x="329839" y="1199459"/>
                  </a:lnTo>
                  <a:lnTo>
                    <a:pt x="370005" y="1219918"/>
                  </a:lnTo>
                  <a:lnTo>
                    <a:pt x="411744" y="1237569"/>
                  </a:lnTo>
                  <a:lnTo>
                    <a:pt x="454929" y="1252288"/>
                  </a:lnTo>
                  <a:lnTo>
                    <a:pt x="499439" y="1263952"/>
                  </a:lnTo>
                  <a:lnTo>
                    <a:pt x="545148" y="1272436"/>
                  </a:lnTo>
                  <a:lnTo>
                    <a:pt x="591934" y="1277618"/>
                  </a:lnTo>
                  <a:lnTo>
                    <a:pt x="639673" y="1279372"/>
                  </a:lnTo>
                  <a:lnTo>
                    <a:pt x="687414" y="1277618"/>
                  </a:lnTo>
                  <a:lnTo>
                    <a:pt x="734201" y="1272436"/>
                  </a:lnTo>
                  <a:lnTo>
                    <a:pt x="779912" y="1263952"/>
                  </a:lnTo>
                  <a:lnTo>
                    <a:pt x="824423" y="1252288"/>
                  </a:lnTo>
                  <a:lnTo>
                    <a:pt x="867610" y="1237569"/>
                  </a:lnTo>
                  <a:lnTo>
                    <a:pt x="909349" y="1219918"/>
                  </a:lnTo>
                  <a:lnTo>
                    <a:pt x="949516" y="1199459"/>
                  </a:lnTo>
                  <a:lnTo>
                    <a:pt x="987989" y="1176315"/>
                  </a:lnTo>
                  <a:lnTo>
                    <a:pt x="1024643" y="1150610"/>
                  </a:lnTo>
                  <a:lnTo>
                    <a:pt x="1059354" y="1122468"/>
                  </a:lnTo>
                  <a:lnTo>
                    <a:pt x="1091999" y="1092012"/>
                  </a:lnTo>
                  <a:lnTo>
                    <a:pt x="1122455" y="1059367"/>
                  </a:lnTo>
                  <a:lnTo>
                    <a:pt x="1150597" y="1024655"/>
                  </a:lnTo>
                  <a:lnTo>
                    <a:pt x="1176302" y="988002"/>
                  </a:lnTo>
                  <a:lnTo>
                    <a:pt x="1199446" y="949529"/>
                  </a:lnTo>
                  <a:lnTo>
                    <a:pt x="1219905" y="909361"/>
                  </a:lnTo>
                  <a:lnTo>
                    <a:pt x="1237556" y="867622"/>
                  </a:lnTo>
                  <a:lnTo>
                    <a:pt x="1252276" y="824436"/>
                  </a:lnTo>
                  <a:lnTo>
                    <a:pt x="1263939" y="779925"/>
                  </a:lnTo>
                  <a:lnTo>
                    <a:pt x="1272424" y="734214"/>
                  </a:lnTo>
                  <a:lnTo>
                    <a:pt x="1277605" y="687426"/>
                  </a:lnTo>
                  <a:lnTo>
                    <a:pt x="1279359" y="639686"/>
                  </a:lnTo>
                  <a:lnTo>
                    <a:pt x="1277605" y="591945"/>
                  </a:lnTo>
                  <a:lnTo>
                    <a:pt x="1272424" y="545158"/>
                  </a:lnTo>
                  <a:lnTo>
                    <a:pt x="1263939" y="499447"/>
                  </a:lnTo>
                  <a:lnTo>
                    <a:pt x="1252276" y="454936"/>
                  </a:lnTo>
                  <a:lnTo>
                    <a:pt x="1237556" y="411749"/>
                  </a:lnTo>
                  <a:lnTo>
                    <a:pt x="1219905" y="370010"/>
                  </a:lnTo>
                  <a:lnTo>
                    <a:pt x="1199446" y="329843"/>
                  </a:lnTo>
                  <a:lnTo>
                    <a:pt x="1176302" y="291370"/>
                  </a:lnTo>
                  <a:lnTo>
                    <a:pt x="1150597" y="254716"/>
                  </a:lnTo>
                  <a:lnTo>
                    <a:pt x="1122455" y="220005"/>
                  </a:lnTo>
                  <a:lnTo>
                    <a:pt x="1091999" y="187359"/>
                  </a:lnTo>
                  <a:lnTo>
                    <a:pt x="1059354" y="156904"/>
                  </a:lnTo>
                  <a:lnTo>
                    <a:pt x="1024643" y="128762"/>
                  </a:lnTo>
                  <a:lnTo>
                    <a:pt x="987989" y="103057"/>
                  </a:lnTo>
                  <a:lnTo>
                    <a:pt x="949516" y="79913"/>
                  </a:lnTo>
                  <a:lnTo>
                    <a:pt x="909349" y="59454"/>
                  </a:lnTo>
                  <a:lnTo>
                    <a:pt x="867610" y="41802"/>
                  </a:lnTo>
                  <a:lnTo>
                    <a:pt x="824423" y="27083"/>
                  </a:lnTo>
                  <a:lnTo>
                    <a:pt x="779912" y="15420"/>
                  </a:lnTo>
                  <a:lnTo>
                    <a:pt x="734201" y="6935"/>
                  </a:lnTo>
                  <a:lnTo>
                    <a:pt x="687414" y="1754"/>
                  </a:lnTo>
                  <a:lnTo>
                    <a:pt x="639673" y="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2559" y="2620325"/>
              <a:ext cx="2507615" cy="4043045"/>
            </a:xfrm>
            <a:custGeom>
              <a:avLst/>
              <a:gdLst/>
              <a:ahLst/>
              <a:cxnLst/>
              <a:rect l="l" t="t" r="r" b="b"/>
              <a:pathLst>
                <a:path w="2507615" h="4043045">
                  <a:moveTo>
                    <a:pt x="2206066" y="0"/>
                  </a:moveTo>
                  <a:lnTo>
                    <a:pt x="301358" y="0"/>
                  </a:lnTo>
                  <a:lnTo>
                    <a:pt x="252476" y="3944"/>
                  </a:lnTo>
                  <a:lnTo>
                    <a:pt x="206106" y="15363"/>
                  </a:lnTo>
                  <a:lnTo>
                    <a:pt x="162867" y="33637"/>
                  </a:lnTo>
                  <a:lnTo>
                    <a:pt x="123380" y="58146"/>
                  </a:lnTo>
                  <a:lnTo>
                    <a:pt x="88266" y="88268"/>
                  </a:lnTo>
                  <a:lnTo>
                    <a:pt x="58145" y="123383"/>
                  </a:lnTo>
                  <a:lnTo>
                    <a:pt x="33637" y="162872"/>
                  </a:lnTo>
                  <a:lnTo>
                    <a:pt x="15363" y="206113"/>
                  </a:lnTo>
                  <a:lnTo>
                    <a:pt x="3944" y="252486"/>
                  </a:lnTo>
                  <a:lnTo>
                    <a:pt x="0" y="301370"/>
                  </a:lnTo>
                  <a:lnTo>
                    <a:pt x="0" y="3741089"/>
                  </a:lnTo>
                  <a:lnTo>
                    <a:pt x="3944" y="3789974"/>
                  </a:lnTo>
                  <a:lnTo>
                    <a:pt x="15363" y="3836347"/>
                  </a:lnTo>
                  <a:lnTo>
                    <a:pt x="33637" y="3879588"/>
                  </a:lnTo>
                  <a:lnTo>
                    <a:pt x="58145" y="3919077"/>
                  </a:lnTo>
                  <a:lnTo>
                    <a:pt x="88266" y="3954192"/>
                  </a:lnTo>
                  <a:lnTo>
                    <a:pt x="123380" y="3984314"/>
                  </a:lnTo>
                  <a:lnTo>
                    <a:pt x="162867" y="4008822"/>
                  </a:lnTo>
                  <a:lnTo>
                    <a:pt x="206106" y="4027097"/>
                  </a:lnTo>
                  <a:lnTo>
                    <a:pt x="252476" y="4038516"/>
                  </a:lnTo>
                  <a:lnTo>
                    <a:pt x="301358" y="4042460"/>
                  </a:lnTo>
                  <a:lnTo>
                    <a:pt x="2206066" y="4042460"/>
                  </a:lnTo>
                  <a:lnTo>
                    <a:pt x="2254951" y="4038516"/>
                  </a:lnTo>
                  <a:lnTo>
                    <a:pt x="2301324" y="4027097"/>
                  </a:lnTo>
                  <a:lnTo>
                    <a:pt x="2344565" y="4008822"/>
                  </a:lnTo>
                  <a:lnTo>
                    <a:pt x="2384053" y="3984314"/>
                  </a:lnTo>
                  <a:lnTo>
                    <a:pt x="2419169" y="3954192"/>
                  </a:lnTo>
                  <a:lnTo>
                    <a:pt x="2449291" y="3919077"/>
                  </a:lnTo>
                  <a:lnTo>
                    <a:pt x="2473799" y="3879588"/>
                  </a:lnTo>
                  <a:lnTo>
                    <a:pt x="2492073" y="3836347"/>
                  </a:lnTo>
                  <a:lnTo>
                    <a:pt x="2503492" y="3789974"/>
                  </a:lnTo>
                  <a:lnTo>
                    <a:pt x="2507437" y="3741089"/>
                  </a:lnTo>
                  <a:lnTo>
                    <a:pt x="2507437" y="301370"/>
                  </a:lnTo>
                  <a:lnTo>
                    <a:pt x="2503492" y="252486"/>
                  </a:lnTo>
                  <a:lnTo>
                    <a:pt x="2492073" y="206113"/>
                  </a:lnTo>
                  <a:lnTo>
                    <a:pt x="2473799" y="162872"/>
                  </a:lnTo>
                  <a:lnTo>
                    <a:pt x="2449291" y="123383"/>
                  </a:lnTo>
                  <a:lnTo>
                    <a:pt x="2419169" y="88268"/>
                  </a:lnTo>
                  <a:lnTo>
                    <a:pt x="2384053" y="58146"/>
                  </a:lnTo>
                  <a:lnTo>
                    <a:pt x="2344565" y="33637"/>
                  </a:lnTo>
                  <a:lnTo>
                    <a:pt x="2301324" y="15363"/>
                  </a:lnTo>
                  <a:lnTo>
                    <a:pt x="2254951" y="3944"/>
                  </a:lnTo>
                  <a:lnTo>
                    <a:pt x="2206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66910" y="1980641"/>
              <a:ext cx="1279525" cy="1279525"/>
            </a:xfrm>
            <a:custGeom>
              <a:avLst/>
              <a:gdLst/>
              <a:ahLst/>
              <a:cxnLst/>
              <a:rect l="l" t="t" r="r" b="b"/>
              <a:pathLst>
                <a:path w="1279525" h="1279525">
                  <a:moveTo>
                    <a:pt x="639673" y="0"/>
                  </a:moveTo>
                  <a:lnTo>
                    <a:pt x="591934" y="1754"/>
                  </a:lnTo>
                  <a:lnTo>
                    <a:pt x="545148" y="6935"/>
                  </a:lnTo>
                  <a:lnTo>
                    <a:pt x="499439" y="15420"/>
                  </a:lnTo>
                  <a:lnTo>
                    <a:pt x="454929" y="27083"/>
                  </a:lnTo>
                  <a:lnTo>
                    <a:pt x="411744" y="41802"/>
                  </a:lnTo>
                  <a:lnTo>
                    <a:pt x="370005" y="59454"/>
                  </a:lnTo>
                  <a:lnTo>
                    <a:pt x="329839" y="79913"/>
                  </a:lnTo>
                  <a:lnTo>
                    <a:pt x="291367" y="103057"/>
                  </a:lnTo>
                  <a:lnTo>
                    <a:pt x="254714" y="128762"/>
                  </a:lnTo>
                  <a:lnTo>
                    <a:pt x="220003" y="156904"/>
                  </a:lnTo>
                  <a:lnTo>
                    <a:pt x="187358" y="187359"/>
                  </a:lnTo>
                  <a:lnTo>
                    <a:pt x="156903" y="220005"/>
                  </a:lnTo>
                  <a:lnTo>
                    <a:pt x="128761" y="254716"/>
                  </a:lnTo>
                  <a:lnTo>
                    <a:pt x="103056" y="291370"/>
                  </a:lnTo>
                  <a:lnTo>
                    <a:pt x="79913" y="329843"/>
                  </a:lnTo>
                  <a:lnTo>
                    <a:pt x="59453" y="370010"/>
                  </a:lnTo>
                  <a:lnTo>
                    <a:pt x="41802" y="411749"/>
                  </a:lnTo>
                  <a:lnTo>
                    <a:pt x="27083" y="454936"/>
                  </a:lnTo>
                  <a:lnTo>
                    <a:pt x="15420" y="499447"/>
                  </a:lnTo>
                  <a:lnTo>
                    <a:pt x="6935" y="545158"/>
                  </a:lnTo>
                  <a:lnTo>
                    <a:pt x="1754" y="591945"/>
                  </a:lnTo>
                  <a:lnTo>
                    <a:pt x="0" y="639686"/>
                  </a:lnTo>
                  <a:lnTo>
                    <a:pt x="1754" y="687426"/>
                  </a:lnTo>
                  <a:lnTo>
                    <a:pt x="6935" y="734214"/>
                  </a:lnTo>
                  <a:lnTo>
                    <a:pt x="15420" y="779925"/>
                  </a:lnTo>
                  <a:lnTo>
                    <a:pt x="27083" y="824436"/>
                  </a:lnTo>
                  <a:lnTo>
                    <a:pt x="41802" y="867622"/>
                  </a:lnTo>
                  <a:lnTo>
                    <a:pt x="59453" y="909361"/>
                  </a:lnTo>
                  <a:lnTo>
                    <a:pt x="79913" y="949529"/>
                  </a:lnTo>
                  <a:lnTo>
                    <a:pt x="103056" y="988002"/>
                  </a:lnTo>
                  <a:lnTo>
                    <a:pt x="128761" y="1024655"/>
                  </a:lnTo>
                  <a:lnTo>
                    <a:pt x="156903" y="1059367"/>
                  </a:lnTo>
                  <a:lnTo>
                    <a:pt x="187358" y="1092012"/>
                  </a:lnTo>
                  <a:lnTo>
                    <a:pt x="220003" y="1122468"/>
                  </a:lnTo>
                  <a:lnTo>
                    <a:pt x="254714" y="1150610"/>
                  </a:lnTo>
                  <a:lnTo>
                    <a:pt x="291367" y="1176315"/>
                  </a:lnTo>
                  <a:lnTo>
                    <a:pt x="329839" y="1199459"/>
                  </a:lnTo>
                  <a:lnTo>
                    <a:pt x="370005" y="1219918"/>
                  </a:lnTo>
                  <a:lnTo>
                    <a:pt x="411744" y="1237569"/>
                  </a:lnTo>
                  <a:lnTo>
                    <a:pt x="454929" y="1252288"/>
                  </a:lnTo>
                  <a:lnTo>
                    <a:pt x="499439" y="1263952"/>
                  </a:lnTo>
                  <a:lnTo>
                    <a:pt x="545148" y="1272436"/>
                  </a:lnTo>
                  <a:lnTo>
                    <a:pt x="591934" y="1277618"/>
                  </a:lnTo>
                  <a:lnTo>
                    <a:pt x="639673" y="1279372"/>
                  </a:lnTo>
                  <a:lnTo>
                    <a:pt x="687414" y="1277618"/>
                  </a:lnTo>
                  <a:lnTo>
                    <a:pt x="734201" y="1272436"/>
                  </a:lnTo>
                  <a:lnTo>
                    <a:pt x="779912" y="1263952"/>
                  </a:lnTo>
                  <a:lnTo>
                    <a:pt x="824423" y="1252288"/>
                  </a:lnTo>
                  <a:lnTo>
                    <a:pt x="867610" y="1237569"/>
                  </a:lnTo>
                  <a:lnTo>
                    <a:pt x="909349" y="1219918"/>
                  </a:lnTo>
                  <a:lnTo>
                    <a:pt x="949516" y="1199459"/>
                  </a:lnTo>
                  <a:lnTo>
                    <a:pt x="987989" y="1176315"/>
                  </a:lnTo>
                  <a:lnTo>
                    <a:pt x="1024643" y="1150610"/>
                  </a:lnTo>
                  <a:lnTo>
                    <a:pt x="1059354" y="1122468"/>
                  </a:lnTo>
                  <a:lnTo>
                    <a:pt x="1091999" y="1092012"/>
                  </a:lnTo>
                  <a:lnTo>
                    <a:pt x="1122455" y="1059367"/>
                  </a:lnTo>
                  <a:lnTo>
                    <a:pt x="1150597" y="1024655"/>
                  </a:lnTo>
                  <a:lnTo>
                    <a:pt x="1176302" y="988002"/>
                  </a:lnTo>
                  <a:lnTo>
                    <a:pt x="1199446" y="949529"/>
                  </a:lnTo>
                  <a:lnTo>
                    <a:pt x="1219905" y="909361"/>
                  </a:lnTo>
                  <a:lnTo>
                    <a:pt x="1237556" y="867622"/>
                  </a:lnTo>
                  <a:lnTo>
                    <a:pt x="1252276" y="824436"/>
                  </a:lnTo>
                  <a:lnTo>
                    <a:pt x="1263939" y="779925"/>
                  </a:lnTo>
                  <a:lnTo>
                    <a:pt x="1272424" y="734214"/>
                  </a:lnTo>
                  <a:lnTo>
                    <a:pt x="1277605" y="687426"/>
                  </a:lnTo>
                  <a:lnTo>
                    <a:pt x="1279359" y="639686"/>
                  </a:lnTo>
                  <a:lnTo>
                    <a:pt x="1277605" y="591945"/>
                  </a:lnTo>
                  <a:lnTo>
                    <a:pt x="1272424" y="545158"/>
                  </a:lnTo>
                  <a:lnTo>
                    <a:pt x="1263939" y="499447"/>
                  </a:lnTo>
                  <a:lnTo>
                    <a:pt x="1252276" y="454936"/>
                  </a:lnTo>
                  <a:lnTo>
                    <a:pt x="1237556" y="411749"/>
                  </a:lnTo>
                  <a:lnTo>
                    <a:pt x="1219905" y="370010"/>
                  </a:lnTo>
                  <a:lnTo>
                    <a:pt x="1199446" y="329843"/>
                  </a:lnTo>
                  <a:lnTo>
                    <a:pt x="1176302" y="291370"/>
                  </a:lnTo>
                  <a:lnTo>
                    <a:pt x="1150597" y="254716"/>
                  </a:lnTo>
                  <a:lnTo>
                    <a:pt x="1122455" y="220005"/>
                  </a:lnTo>
                  <a:lnTo>
                    <a:pt x="1091999" y="187359"/>
                  </a:lnTo>
                  <a:lnTo>
                    <a:pt x="1059354" y="156904"/>
                  </a:lnTo>
                  <a:lnTo>
                    <a:pt x="1024643" y="128762"/>
                  </a:lnTo>
                  <a:lnTo>
                    <a:pt x="987989" y="103057"/>
                  </a:lnTo>
                  <a:lnTo>
                    <a:pt x="949516" y="79913"/>
                  </a:lnTo>
                  <a:lnTo>
                    <a:pt x="909349" y="59454"/>
                  </a:lnTo>
                  <a:lnTo>
                    <a:pt x="867610" y="41802"/>
                  </a:lnTo>
                  <a:lnTo>
                    <a:pt x="824423" y="27083"/>
                  </a:lnTo>
                  <a:lnTo>
                    <a:pt x="779912" y="15420"/>
                  </a:lnTo>
                  <a:lnTo>
                    <a:pt x="734201" y="6935"/>
                  </a:lnTo>
                  <a:lnTo>
                    <a:pt x="687414" y="1754"/>
                  </a:lnTo>
                  <a:lnTo>
                    <a:pt x="639673" y="0"/>
                  </a:lnTo>
                  <a:close/>
                </a:path>
              </a:pathLst>
            </a:custGeom>
            <a:solidFill>
              <a:srgbClr val="4E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715" y="1980641"/>
              <a:ext cx="2507437" cy="4682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434" y="1980641"/>
              <a:ext cx="2507437" cy="46821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1997" y="1980641"/>
              <a:ext cx="2507437" cy="46821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70892" y="3377457"/>
            <a:ext cx="2051685" cy="298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Network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Design, 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Development,</a:t>
            </a:r>
            <a:r>
              <a:rPr sz="1800" b="1" spc="-114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45" dirty="0">
                <a:solidFill>
                  <a:srgbClr val="EC7C30"/>
                </a:solidFill>
                <a:latin typeface="DMSans18pt-ExtraBold"/>
                <a:cs typeface="DMSans18pt-ExtraBold"/>
              </a:rPr>
              <a:t>and </a:t>
            </a: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Management</a:t>
            </a:r>
            <a:endParaRPr sz="1800">
              <a:latin typeface="DMSans18pt-ExtraBold"/>
              <a:cs typeface="DMSans18pt-ExtraBold"/>
            </a:endParaRPr>
          </a:p>
          <a:p>
            <a:pPr marL="165100" marR="232410" indent="-144145">
              <a:lnSpc>
                <a:spcPts val="1500"/>
              </a:lnSpc>
              <a:spcBef>
                <a:spcPts val="103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Network</a:t>
            </a:r>
            <a:r>
              <a:rPr sz="1400" spc="-6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design, assessment,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strengthening,</a:t>
            </a:r>
            <a:r>
              <a:rPr sz="1400" spc="-8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ongoing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network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management</a:t>
            </a:r>
            <a:r>
              <a:rPr sz="1400" spc="-4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across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sectors</a:t>
            </a:r>
            <a:endParaRPr sz="1400">
              <a:latin typeface="DMSans18pt-Light"/>
              <a:cs typeface="DMSans18pt-Light"/>
            </a:endParaRPr>
          </a:p>
          <a:p>
            <a:pPr marL="165100" marR="5080" indent="-144145">
              <a:lnSpc>
                <a:spcPts val="1500"/>
              </a:lnSpc>
              <a:spcBef>
                <a:spcPts val="800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One-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to-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one</a:t>
            </a:r>
            <a:r>
              <a:rPr sz="1400" spc="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technical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assistance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tailored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support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for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partner organisations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1490" y="3377457"/>
            <a:ext cx="1974850" cy="231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Technical </a:t>
            </a: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Assistance</a:t>
            </a:r>
            <a:r>
              <a:rPr sz="1800" b="1" spc="-6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DMSans18pt-ExtraBold"/>
                <a:cs typeface="DMSans18pt-ExtraBold"/>
              </a:rPr>
              <a:t>and </a:t>
            </a: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Capacity</a:t>
            </a:r>
            <a:r>
              <a:rPr sz="1800" b="1" spc="-6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50" dirty="0">
                <a:solidFill>
                  <a:srgbClr val="EC7C30"/>
                </a:solidFill>
                <a:latin typeface="DMSans18pt-ExtraBold"/>
                <a:cs typeface="DMSans18pt-ExtraBold"/>
              </a:rPr>
              <a:t>Building</a:t>
            </a:r>
            <a:endParaRPr sz="1800">
              <a:latin typeface="DMSans18pt-ExtraBold"/>
              <a:cs typeface="DMSans18pt-ExtraBold"/>
            </a:endParaRPr>
          </a:p>
          <a:p>
            <a:pPr marL="165100" marR="5080" indent="-144145">
              <a:lnSpc>
                <a:spcPts val="1500"/>
              </a:lnSpc>
              <a:spcBef>
                <a:spcPts val="103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Development</a:t>
            </a:r>
            <a:r>
              <a:rPr sz="1400" spc="-8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of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customised</a:t>
            </a:r>
            <a:r>
              <a:rPr sz="1400" spc="-5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strategies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workplans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aligned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to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partner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objectives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to</a:t>
            </a:r>
            <a:r>
              <a:rPr sz="1400" spc="-5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foster</a:t>
            </a:r>
            <a:r>
              <a:rPr sz="1400" spc="-5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network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development</a:t>
            </a:r>
            <a:r>
              <a:rPr sz="1400" spc="-7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engagement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8807" y="3377457"/>
            <a:ext cx="1964689" cy="163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Partnerships</a:t>
            </a:r>
            <a:r>
              <a:rPr sz="1800" b="1" spc="-114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DMSans18pt-ExtraBold"/>
                <a:cs typeface="DMSans18pt-ExtraBold"/>
              </a:rPr>
              <a:t>and </a:t>
            </a: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Collective</a:t>
            </a:r>
            <a:r>
              <a:rPr sz="1800" b="1" spc="-6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Actions</a:t>
            </a:r>
            <a:endParaRPr sz="1800">
              <a:latin typeface="DMSans18pt-ExtraBold"/>
              <a:cs typeface="DMSans18pt-ExtraBold"/>
            </a:endParaRPr>
          </a:p>
          <a:p>
            <a:pPr marL="165100" marR="360680" indent="-144145">
              <a:lnSpc>
                <a:spcPts val="1500"/>
              </a:lnSpc>
              <a:spcBef>
                <a:spcPts val="86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Convening</a:t>
            </a:r>
            <a:r>
              <a:rPr sz="1400" spc="-7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facilitation</a:t>
            </a:r>
            <a:r>
              <a:rPr sz="1400" spc="-5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of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multi-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stakeholder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partnerships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collective</a:t>
            </a:r>
            <a:r>
              <a:rPr sz="1400" spc="-6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action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5922" y="3377457"/>
            <a:ext cx="2215515" cy="306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753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Digital</a:t>
            </a:r>
            <a:r>
              <a:rPr sz="1800" b="1" spc="-55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60" dirty="0">
                <a:solidFill>
                  <a:srgbClr val="EC7C30"/>
                </a:solidFill>
                <a:latin typeface="DMSans18pt-ExtraBold"/>
                <a:cs typeface="DMSans18pt-ExtraBold"/>
              </a:rPr>
              <a:t>Platform </a:t>
            </a:r>
            <a:r>
              <a:rPr sz="1800" b="1" spc="-40" dirty="0">
                <a:solidFill>
                  <a:srgbClr val="EC7C30"/>
                </a:solidFill>
                <a:latin typeface="DMSans18pt-ExtraBold"/>
                <a:cs typeface="DMSans18pt-ExtraBold"/>
              </a:rPr>
              <a:t>and</a:t>
            </a:r>
            <a:r>
              <a:rPr sz="1800" b="1" spc="-114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Tools</a:t>
            </a:r>
            <a:endParaRPr sz="1800">
              <a:latin typeface="DMSans18pt-ExtraBold"/>
              <a:cs typeface="DMSans18pt-ExtraBold"/>
            </a:endParaRPr>
          </a:p>
          <a:p>
            <a:pPr marL="165100" marR="18415" indent="-144145">
              <a:lnSpc>
                <a:spcPts val="1500"/>
              </a:lnSpc>
              <a:spcBef>
                <a:spcPts val="86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Hosting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enabling networks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on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the</a:t>
            </a:r>
            <a:r>
              <a:rPr sz="1400" spc="-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NEXUS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global</a:t>
            </a:r>
            <a:r>
              <a:rPr sz="1400" spc="-4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platform,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including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tools,</a:t>
            </a:r>
            <a:r>
              <a:rPr sz="1400" spc="-5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resources,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peer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learning</a:t>
            </a:r>
            <a:endParaRPr sz="1400">
              <a:latin typeface="DMSans18pt-Light"/>
              <a:cs typeface="DMSans18pt-Light"/>
            </a:endParaRPr>
          </a:p>
          <a:p>
            <a:pPr marL="165100" marR="266065" indent="-144145">
              <a:lnSpc>
                <a:spcPts val="1500"/>
              </a:lnSpc>
              <a:spcBef>
                <a:spcPts val="79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Application</a:t>
            </a:r>
            <a:r>
              <a:rPr sz="1400" spc="-25" dirty="0">
                <a:solidFill>
                  <a:srgbClr val="212121"/>
                </a:solidFill>
                <a:latin typeface="DMSans18pt-Light"/>
                <a:cs typeface="DMSans18pt-Light"/>
              </a:rPr>
              <a:t> of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evidence-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based</a:t>
            </a:r>
            <a:r>
              <a:rPr sz="1400" spc="5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tools</a:t>
            </a:r>
            <a:endParaRPr sz="1400">
              <a:latin typeface="DMSans18pt-Light"/>
              <a:cs typeface="DMSans18pt-Light"/>
            </a:endParaRPr>
          </a:p>
          <a:p>
            <a:pPr marL="165100">
              <a:lnSpc>
                <a:spcPts val="1390"/>
              </a:lnSpc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for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network</a:t>
            </a:r>
            <a:r>
              <a:rPr sz="1400" spc="-4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development</a:t>
            </a:r>
            <a:endParaRPr sz="1400">
              <a:latin typeface="DMSans18pt-Light"/>
              <a:cs typeface="DMSans18pt-Light"/>
            </a:endParaRPr>
          </a:p>
          <a:p>
            <a:pPr marL="165100" marR="18415">
              <a:lnSpc>
                <a:spcPts val="1500"/>
              </a:lnSpc>
              <a:spcBef>
                <a:spcPts val="110"/>
              </a:spcBef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impact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measurement</a:t>
            </a:r>
            <a:r>
              <a:rPr sz="1400" spc="-3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(including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the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Network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Assessment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Matrix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–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NAM)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29957" y="3377457"/>
            <a:ext cx="2143760" cy="231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C7C30"/>
                </a:solidFill>
                <a:latin typeface="DMSans18pt-ExtraBold"/>
                <a:cs typeface="DMSans18pt-ExtraBold"/>
              </a:rPr>
              <a:t>Programme </a:t>
            </a:r>
            <a:r>
              <a:rPr sz="1800" b="1" spc="-40" dirty="0">
                <a:solidFill>
                  <a:srgbClr val="EC7C30"/>
                </a:solidFill>
                <a:latin typeface="DMSans18pt-ExtraBold"/>
                <a:cs typeface="DMSans18pt-ExtraBold"/>
              </a:rPr>
              <a:t>and</a:t>
            </a:r>
            <a:r>
              <a:rPr sz="1800" b="1" spc="-114" dirty="0">
                <a:solidFill>
                  <a:srgbClr val="EC7C30"/>
                </a:solidFill>
                <a:latin typeface="DMSans18pt-ExtraBold"/>
                <a:cs typeface="DMSans18pt-ExtraBold"/>
              </a:rPr>
              <a:t> </a:t>
            </a:r>
            <a:r>
              <a:rPr sz="1800" b="1" spc="-20" dirty="0">
                <a:solidFill>
                  <a:srgbClr val="EC7C30"/>
                </a:solidFill>
                <a:latin typeface="DMSans18pt-ExtraBold"/>
                <a:cs typeface="DMSans18pt-ExtraBold"/>
              </a:rPr>
              <a:t>Fund </a:t>
            </a:r>
            <a:r>
              <a:rPr sz="1800" b="1" spc="-65" dirty="0">
                <a:solidFill>
                  <a:srgbClr val="EC7C30"/>
                </a:solidFill>
                <a:latin typeface="DMSans18pt-ExtraBold"/>
                <a:cs typeface="DMSans18pt-ExtraBold"/>
              </a:rPr>
              <a:t>Management</a:t>
            </a:r>
            <a:endParaRPr sz="1800">
              <a:latin typeface="DMSans18pt-ExtraBold"/>
              <a:cs typeface="DMSans18pt-ExtraBold"/>
            </a:endParaRPr>
          </a:p>
          <a:p>
            <a:pPr marL="165100" marR="5080" indent="-144145">
              <a:lnSpc>
                <a:spcPts val="1500"/>
              </a:lnSpc>
              <a:spcBef>
                <a:spcPts val="1035"/>
              </a:spcBef>
              <a:buChar char="•"/>
              <a:tabLst>
                <a:tab pos="165735" algn="l"/>
              </a:tabLst>
            </a:pP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Programme</a:t>
            </a:r>
            <a:r>
              <a:rPr sz="1400" spc="-3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project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management,</a:t>
            </a:r>
            <a:r>
              <a:rPr sz="1400" spc="5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including coordination, implementation,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reporting,</a:t>
            </a:r>
            <a:r>
              <a:rPr sz="1400" spc="-30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212121"/>
                </a:solidFill>
                <a:latin typeface="DMSans18pt-Light"/>
                <a:cs typeface="DMSans18pt-Light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DMSans18pt-Light"/>
                <a:cs typeface="DMSans18pt-Light"/>
              </a:rPr>
              <a:t>fund </a:t>
            </a:r>
            <a:r>
              <a:rPr sz="1400" dirty="0">
                <a:solidFill>
                  <a:srgbClr val="212121"/>
                </a:solidFill>
                <a:latin typeface="DMSans18pt-Light"/>
                <a:cs typeface="DMSans18pt-Light"/>
              </a:rPr>
              <a:t>disbursement as a </a:t>
            </a:r>
            <a:r>
              <a:rPr sz="1400" spc="-10" dirty="0">
                <a:solidFill>
                  <a:srgbClr val="212121"/>
                </a:solidFill>
                <a:latin typeface="DMSans18pt-Light"/>
                <a:cs typeface="DMSans18pt-Light"/>
              </a:rPr>
              <a:t>fiscal agent</a:t>
            </a:r>
            <a:endParaRPr sz="1400">
              <a:latin typeface="DMSans18pt-Light"/>
              <a:cs typeface="DMSans18pt-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72572" y="2301076"/>
            <a:ext cx="3253104" cy="638810"/>
            <a:chOff x="9472572" y="2301076"/>
            <a:chExt cx="3253104" cy="638810"/>
          </a:xfrm>
        </p:grpSpPr>
        <p:sp>
          <p:nvSpPr>
            <p:cNvPr id="21" name="object 21"/>
            <p:cNvSpPr/>
            <p:nvPr/>
          </p:nvSpPr>
          <p:spPr>
            <a:xfrm>
              <a:off x="9472562" y="2306650"/>
              <a:ext cx="628015" cy="627380"/>
            </a:xfrm>
            <a:custGeom>
              <a:avLst/>
              <a:gdLst/>
              <a:ahLst/>
              <a:cxnLst/>
              <a:rect l="l" t="t" r="r" b="b"/>
              <a:pathLst>
                <a:path w="628015" h="627380">
                  <a:moveTo>
                    <a:pt x="364680" y="448856"/>
                  </a:moveTo>
                  <a:lnTo>
                    <a:pt x="364604" y="447586"/>
                  </a:lnTo>
                  <a:lnTo>
                    <a:pt x="364134" y="447586"/>
                  </a:lnTo>
                  <a:lnTo>
                    <a:pt x="364134" y="445046"/>
                  </a:lnTo>
                  <a:lnTo>
                    <a:pt x="363664" y="445046"/>
                  </a:lnTo>
                  <a:lnTo>
                    <a:pt x="363664" y="443776"/>
                  </a:lnTo>
                  <a:lnTo>
                    <a:pt x="332790" y="443776"/>
                  </a:lnTo>
                  <a:lnTo>
                    <a:pt x="332790" y="445046"/>
                  </a:lnTo>
                  <a:lnTo>
                    <a:pt x="294754" y="445046"/>
                  </a:lnTo>
                  <a:lnTo>
                    <a:pt x="294754" y="443776"/>
                  </a:lnTo>
                  <a:lnTo>
                    <a:pt x="263931" y="443776"/>
                  </a:lnTo>
                  <a:lnTo>
                    <a:pt x="263931" y="445046"/>
                  </a:lnTo>
                  <a:lnTo>
                    <a:pt x="263347" y="445046"/>
                  </a:lnTo>
                  <a:lnTo>
                    <a:pt x="263347" y="447586"/>
                  </a:lnTo>
                  <a:lnTo>
                    <a:pt x="262788" y="447586"/>
                  </a:lnTo>
                  <a:lnTo>
                    <a:pt x="262788" y="448856"/>
                  </a:lnTo>
                  <a:lnTo>
                    <a:pt x="262763" y="461556"/>
                  </a:lnTo>
                  <a:lnTo>
                    <a:pt x="263232" y="461556"/>
                  </a:lnTo>
                  <a:lnTo>
                    <a:pt x="263232" y="465366"/>
                  </a:lnTo>
                  <a:lnTo>
                    <a:pt x="364197" y="465366"/>
                  </a:lnTo>
                  <a:lnTo>
                    <a:pt x="364197" y="461556"/>
                  </a:lnTo>
                  <a:lnTo>
                    <a:pt x="364680" y="461556"/>
                  </a:lnTo>
                  <a:lnTo>
                    <a:pt x="364680" y="448856"/>
                  </a:lnTo>
                  <a:close/>
                </a:path>
                <a:path w="628015" h="627380">
                  <a:moveTo>
                    <a:pt x="627443" y="347980"/>
                  </a:moveTo>
                  <a:lnTo>
                    <a:pt x="627316" y="196850"/>
                  </a:lnTo>
                  <a:lnTo>
                    <a:pt x="627164" y="153670"/>
                  </a:lnTo>
                  <a:lnTo>
                    <a:pt x="623608" y="133350"/>
                  </a:lnTo>
                  <a:lnTo>
                    <a:pt x="616712" y="121920"/>
                  </a:lnTo>
                  <a:lnTo>
                    <a:pt x="613651" y="116840"/>
                  </a:lnTo>
                  <a:lnTo>
                    <a:pt x="608152" y="113233"/>
                  </a:lnTo>
                  <a:lnTo>
                    <a:pt x="608152" y="429260"/>
                  </a:lnTo>
                  <a:lnTo>
                    <a:pt x="605904" y="445770"/>
                  </a:lnTo>
                  <a:lnTo>
                    <a:pt x="606437" y="449580"/>
                  </a:lnTo>
                  <a:lnTo>
                    <a:pt x="606259" y="453390"/>
                  </a:lnTo>
                  <a:lnTo>
                    <a:pt x="603694" y="467360"/>
                  </a:lnTo>
                  <a:lnTo>
                    <a:pt x="597382" y="477520"/>
                  </a:lnTo>
                  <a:lnTo>
                    <a:pt x="587171" y="483870"/>
                  </a:lnTo>
                  <a:lnTo>
                    <a:pt x="572871" y="485140"/>
                  </a:lnTo>
                  <a:lnTo>
                    <a:pt x="363969" y="485140"/>
                  </a:lnTo>
                  <a:lnTo>
                    <a:pt x="363969" y="509270"/>
                  </a:lnTo>
                  <a:lnTo>
                    <a:pt x="363766" y="516890"/>
                  </a:lnTo>
                  <a:lnTo>
                    <a:pt x="363550" y="535940"/>
                  </a:lnTo>
                  <a:lnTo>
                    <a:pt x="361708" y="544830"/>
                  </a:lnTo>
                  <a:lnTo>
                    <a:pt x="354050" y="546100"/>
                  </a:lnTo>
                  <a:lnTo>
                    <a:pt x="266103" y="546100"/>
                  </a:lnTo>
                  <a:lnTo>
                    <a:pt x="263766" y="543560"/>
                  </a:lnTo>
                  <a:lnTo>
                    <a:pt x="263842" y="518160"/>
                  </a:lnTo>
                  <a:lnTo>
                    <a:pt x="266687" y="510540"/>
                  </a:lnTo>
                  <a:lnTo>
                    <a:pt x="274853" y="506730"/>
                  </a:lnTo>
                  <a:lnTo>
                    <a:pt x="352488" y="506730"/>
                  </a:lnTo>
                  <a:lnTo>
                    <a:pt x="361378" y="505460"/>
                  </a:lnTo>
                  <a:lnTo>
                    <a:pt x="363969" y="509270"/>
                  </a:lnTo>
                  <a:lnTo>
                    <a:pt x="363969" y="485140"/>
                  </a:lnTo>
                  <a:lnTo>
                    <a:pt x="59931" y="485140"/>
                  </a:lnTo>
                  <a:lnTo>
                    <a:pt x="39077" y="481330"/>
                  </a:lnTo>
                  <a:lnTo>
                    <a:pt x="25019" y="469900"/>
                  </a:lnTo>
                  <a:lnTo>
                    <a:pt x="18783" y="452120"/>
                  </a:lnTo>
                  <a:lnTo>
                    <a:pt x="21412" y="430530"/>
                  </a:lnTo>
                  <a:lnTo>
                    <a:pt x="23609" y="424180"/>
                  </a:lnTo>
                  <a:lnTo>
                    <a:pt x="28638" y="425450"/>
                  </a:lnTo>
                  <a:lnTo>
                    <a:pt x="603250" y="425450"/>
                  </a:lnTo>
                  <a:lnTo>
                    <a:pt x="608152" y="429260"/>
                  </a:lnTo>
                  <a:lnTo>
                    <a:pt x="608152" y="113233"/>
                  </a:lnTo>
                  <a:lnTo>
                    <a:pt x="606717" y="112293"/>
                  </a:lnTo>
                  <a:lnTo>
                    <a:pt x="606717" y="401320"/>
                  </a:lnTo>
                  <a:lnTo>
                    <a:pt x="602894" y="405130"/>
                  </a:lnTo>
                  <a:lnTo>
                    <a:pt x="24625" y="405130"/>
                  </a:lnTo>
                  <a:lnTo>
                    <a:pt x="20777" y="401320"/>
                  </a:lnTo>
                  <a:lnTo>
                    <a:pt x="20891" y="382270"/>
                  </a:lnTo>
                  <a:lnTo>
                    <a:pt x="21018" y="355600"/>
                  </a:lnTo>
                  <a:lnTo>
                    <a:pt x="21132" y="300990"/>
                  </a:lnTo>
                  <a:lnTo>
                    <a:pt x="21145" y="160020"/>
                  </a:lnTo>
                  <a:lnTo>
                    <a:pt x="22669" y="146050"/>
                  </a:lnTo>
                  <a:lnTo>
                    <a:pt x="27139" y="134620"/>
                  </a:lnTo>
                  <a:lnTo>
                    <a:pt x="34480" y="127000"/>
                  </a:lnTo>
                  <a:lnTo>
                    <a:pt x="44640" y="123190"/>
                  </a:lnTo>
                  <a:lnTo>
                    <a:pt x="55143" y="121920"/>
                  </a:lnTo>
                  <a:lnTo>
                    <a:pt x="61379" y="123190"/>
                  </a:lnTo>
                  <a:lnTo>
                    <a:pt x="61214" y="143510"/>
                  </a:lnTo>
                  <a:lnTo>
                    <a:pt x="60998" y="181610"/>
                  </a:lnTo>
                  <a:lnTo>
                    <a:pt x="60883" y="353060"/>
                  </a:lnTo>
                  <a:lnTo>
                    <a:pt x="89471" y="384810"/>
                  </a:lnTo>
                  <a:lnTo>
                    <a:pt x="530694" y="384810"/>
                  </a:lnTo>
                  <a:lnTo>
                    <a:pt x="546849" y="383540"/>
                  </a:lnTo>
                  <a:lnTo>
                    <a:pt x="557961" y="377190"/>
                  </a:lnTo>
                  <a:lnTo>
                    <a:pt x="564375" y="365760"/>
                  </a:lnTo>
                  <a:lnTo>
                    <a:pt x="564527" y="364490"/>
                  </a:lnTo>
                  <a:lnTo>
                    <a:pt x="566445" y="349250"/>
                  </a:lnTo>
                  <a:lnTo>
                    <a:pt x="566483" y="138430"/>
                  </a:lnTo>
                  <a:lnTo>
                    <a:pt x="567436" y="128270"/>
                  </a:lnTo>
                  <a:lnTo>
                    <a:pt x="570585" y="123190"/>
                  </a:lnTo>
                  <a:lnTo>
                    <a:pt x="576440" y="121920"/>
                  </a:lnTo>
                  <a:lnTo>
                    <a:pt x="585470" y="124460"/>
                  </a:lnTo>
                  <a:lnTo>
                    <a:pt x="606361" y="336550"/>
                  </a:lnTo>
                  <a:lnTo>
                    <a:pt x="606590" y="383540"/>
                  </a:lnTo>
                  <a:lnTo>
                    <a:pt x="606717" y="401320"/>
                  </a:lnTo>
                  <a:lnTo>
                    <a:pt x="606717" y="112293"/>
                  </a:lnTo>
                  <a:lnTo>
                    <a:pt x="598195" y="106680"/>
                  </a:lnTo>
                  <a:lnTo>
                    <a:pt x="578078" y="102870"/>
                  </a:lnTo>
                  <a:lnTo>
                    <a:pt x="568020" y="101600"/>
                  </a:lnTo>
                  <a:lnTo>
                    <a:pt x="566115" y="97790"/>
                  </a:lnTo>
                  <a:lnTo>
                    <a:pt x="566280" y="91440"/>
                  </a:lnTo>
                  <a:lnTo>
                    <a:pt x="566343" y="88900"/>
                  </a:lnTo>
                  <a:lnTo>
                    <a:pt x="566458" y="82550"/>
                  </a:lnTo>
                  <a:lnTo>
                    <a:pt x="566458" y="40640"/>
                  </a:lnTo>
                  <a:lnTo>
                    <a:pt x="564515" y="21590"/>
                  </a:lnTo>
                  <a:lnTo>
                    <a:pt x="558025" y="8890"/>
                  </a:lnTo>
                  <a:lnTo>
                    <a:pt x="546150" y="2667"/>
                  </a:lnTo>
                  <a:lnTo>
                    <a:pt x="546150" y="80010"/>
                  </a:lnTo>
                  <a:lnTo>
                    <a:pt x="545769" y="80276"/>
                  </a:lnTo>
                  <a:lnTo>
                    <a:pt x="545769" y="361950"/>
                  </a:lnTo>
                  <a:lnTo>
                    <a:pt x="539597" y="364490"/>
                  </a:lnTo>
                  <a:lnTo>
                    <a:pt x="101219" y="364490"/>
                  </a:lnTo>
                  <a:lnTo>
                    <a:pt x="90551" y="363220"/>
                  </a:lnTo>
                  <a:lnTo>
                    <a:pt x="84759" y="360680"/>
                  </a:lnTo>
                  <a:lnTo>
                    <a:pt x="82372" y="355600"/>
                  </a:lnTo>
                  <a:lnTo>
                    <a:pt x="81940" y="345440"/>
                  </a:lnTo>
                  <a:lnTo>
                    <a:pt x="81838" y="167640"/>
                  </a:lnTo>
                  <a:lnTo>
                    <a:pt x="81635" y="121920"/>
                  </a:lnTo>
                  <a:lnTo>
                    <a:pt x="81546" y="106680"/>
                  </a:lnTo>
                  <a:lnTo>
                    <a:pt x="84226" y="101600"/>
                  </a:lnTo>
                  <a:lnTo>
                    <a:pt x="97421" y="102870"/>
                  </a:lnTo>
                  <a:lnTo>
                    <a:pt x="167817" y="102870"/>
                  </a:lnTo>
                  <a:lnTo>
                    <a:pt x="179476" y="104140"/>
                  </a:lnTo>
                  <a:lnTo>
                    <a:pt x="187985" y="107950"/>
                  </a:lnTo>
                  <a:lnTo>
                    <a:pt x="193675" y="115570"/>
                  </a:lnTo>
                  <a:lnTo>
                    <a:pt x="196862" y="127000"/>
                  </a:lnTo>
                  <a:lnTo>
                    <a:pt x="195681" y="135890"/>
                  </a:lnTo>
                  <a:lnTo>
                    <a:pt x="190944" y="146050"/>
                  </a:lnTo>
                  <a:lnTo>
                    <a:pt x="184200" y="154940"/>
                  </a:lnTo>
                  <a:lnTo>
                    <a:pt x="176974" y="160020"/>
                  </a:lnTo>
                  <a:lnTo>
                    <a:pt x="169303" y="162560"/>
                  </a:lnTo>
                  <a:lnTo>
                    <a:pt x="164350" y="167640"/>
                  </a:lnTo>
                  <a:lnTo>
                    <a:pt x="161937" y="173990"/>
                  </a:lnTo>
                  <a:lnTo>
                    <a:pt x="161861" y="181610"/>
                  </a:lnTo>
                  <a:lnTo>
                    <a:pt x="162572" y="187960"/>
                  </a:lnTo>
                  <a:lnTo>
                    <a:pt x="162623" y="194310"/>
                  </a:lnTo>
                  <a:lnTo>
                    <a:pt x="161861" y="200660"/>
                  </a:lnTo>
                  <a:lnTo>
                    <a:pt x="161709" y="209550"/>
                  </a:lnTo>
                  <a:lnTo>
                    <a:pt x="164299" y="218440"/>
                  </a:lnTo>
                  <a:lnTo>
                    <a:pt x="170154" y="223520"/>
                  </a:lnTo>
                  <a:lnTo>
                    <a:pt x="179768" y="227330"/>
                  </a:lnTo>
                  <a:lnTo>
                    <a:pt x="187477" y="232410"/>
                  </a:lnTo>
                  <a:lnTo>
                    <a:pt x="193192" y="243840"/>
                  </a:lnTo>
                  <a:lnTo>
                    <a:pt x="195668" y="255270"/>
                  </a:lnTo>
                  <a:lnTo>
                    <a:pt x="193700" y="265430"/>
                  </a:lnTo>
                  <a:lnTo>
                    <a:pt x="190296" y="273050"/>
                  </a:lnTo>
                  <a:lnTo>
                    <a:pt x="189928" y="280670"/>
                  </a:lnTo>
                  <a:lnTo>
                    <a:pt x="192646" y="287020"/>
                  </a:lnTo>
                  <a:lnTo>
                    <a:pt x="198462" y="293370"/>
                  </a:lnTo>
                  <a:lnTo>
                    <a:pt x="203288" y="297180"/>
                  </a:lnTo>
                  <a:lnTo>
                    <a:pt x="207797" y="300990"/>
                  </a:lnTo>
                  <a:lnTo>
                    <a:pt x="211658" y="306070"/>
                  </a:lnTo>
                  <a:lnTo>
                    <a:pt x="218313" y="312420"/>
                  </a:lnTo>
                  <a:lnTo>
                    <a:pt x="225450" y="316230"/>
                  </a:lnTo>
                  <a:lnTo>
                    <a:pt x="233387" y="316230"/>
                  </a:lnTo>
                  <a:lnTo>
                    <a:pt x="242455" y="312420"/>
                  </a:lnTo>
                  <a:lnTo>
                    <a:pt x="252183" y="311150"/>
                  </a:lnTo>
                  <a:lnTo>
                    <a:pt x="263893" y="313690"/>
                  </a:lnTo>
                  <a:lnTo>
                    <a:pt x="274231" y="320040"/>
                  </a:lnTo>
                  <a:lnTo>
                    <a:pt x="279882" y="328930"/>
                  </a:lnTo>
                  <a:lnTo>
                    <a:pt x="283387" y="336550"/>
                  </a:lnTo>
                  <a:lnTo>
                    <a:pt x="288671" y="342900"/>
                  </a:lnTo>
                  <a:lnTo>
                    <a:pt x="295821" y="345440"/>
                  </a:lnTo>
                  <a:lnTo>
                    <a:pt x="304939" y="345440"/>
                  </a:lnTo>
                  <a:lnTo>
                    <a:pt x="311073" y="344170"/>
                  </a:lnTo>
                  <a:lnTo>
                    <a:pt x="317449" y="344170"/>
                  </a:lnTo>
                  <a:lnTo>
                    <a:pt x="323583" y="345440"/>
                  </a:lnTo>
                  <a:lnTo>
                    <a:pt x="332346" y="345440"/>
                  </a:lnTo>
                  <a:lnTo>
                    <a:pt x="335737" y="344170"/>
                  </a:lnTo>
                  <a:lnTo>
                    <a:pt x="339128" y="342900"/>
                  </a:lnTo>
                  <a:lnTo>
                    <a:pt x="344106" y="336550"/>
                  </a:lnTo>
                  <a:lnTo>
                    <a:pt x="347459" y="328930"/>
                  </a:lnTo>
                  <a:lnTo>
                    <a:pt x="350799" y="323850"/>
                  </a:lnTo>
                  <a:lnTo>
                    <a:pt x="353314" y="320040"/>
                  </a:lnTo>
                  <a:lnTo>
                    <a:pt x="363766" y="313690"/>
                  </a:lnTo>
                  <a:lnTo>
                    <a:pt x="375716" y="311150"/>
                  </a:lnTo>
                  <a:lnTo>
                    <a:pt x="386016" y="312420"/>
                  </a:lnTo>
                  <a:lnTo>
                    <a:pt x="394335" y="316230"/>
                  </a:lnTo>
                  <a:lnTo>
                    <a:pt x="401675" y="316230"/>
                  </a:lnTo>
                  <a:lnTo>
                    <a:pt x="408330" y="313690"/>
                  </a:lnTo>
                  <a:lnTo>
                    <a:pt x="410819" y="311150"/>
                  </a:lnTo>
                  <a:lnTo>
                    <a:pt x="414553" y="307340"/>
                  </a:lnTo>
                  <a:lnTo>
                    <a:pt x="418414" y="302260"/>
                  </a:lnTo>
                  <a:lnTo>
                    <a:pt x="422922" y="298450"/>
                  </a:lnTo>
                  <a:lnTo>
                    <a:pt x="426148" y="295910"/>
                  </a:lnTo>
                  <a:lnTo>
                    <a:pt x="427761" y="294640"/>
                  </a:lnTo>
                  <a:lnTo>
                    <a:pt x="434136" y="288290"/>
                  </a:lnTo>
                  <a:lnTo>
                    <a:pt x="437299" y="280670"/>
                  </a:lnTo>
                  <a:lnTo>
                    <a:pt x="437095" y="273050"/>
                  </a:lnTo>
                  <a:lnTo>
                    <a:pt x="433324" y="264160"/>
                  </a:lnTo>
                  <a:lnTo>
                    <a:pt x="431469" y="255270"/>
                  </a:lnTo>
                  <a:lnTo>
                    <a:pt x="434352" y="242570"/>
                  </a:lnTo>
                  <a:lnTo>
                    <a:pt x="440588" y="232410"/>
                  </a:lnTo>
                  <a:lnTo>
                    <a:pt x="448792" y="227330"/>
                  </a:lnTo>
                  <a:lnTo>
                    <a:pt x="457581" y="223520"/>
                  </a:lnTo>
                  <a:lnTo>
                    <a:pt x="463118" y="218440"/>
                  </a:lnTo>
                  <a:lnTo>
                    <a:pt x="465683" y="210820"/>
                  </a:lnTo>
                  <a:lnTo>
                    <a:pt x="465556" y="201930"/>
                  </a:lnTo>
                  <a:lnTo>
                    <a:pt x="464921" y="196850"/>
                  </a:lnTo>
                  <a:lnTo>
                    <a:pt x="464959" y="191770"/>
                  </a:lnTo>
                  <a:lnTo>
                    <a:pt x="465556" y="187960"/>
                  </a:lnTo>
                  <a:lnTo>
                    <a:pt x="465861" y="176530"/>
                  </a:lnTo>
                  <a:lnTo>
                    <a:pt x="463334" y="168910"/>
                  </a:lnTo>
                  <a:lnTo>
                    <a:pt x="457212" y="162560"/>
                  </a:lnTo>
                  <a:lnTo>
                    <a:pt x="446697" y="158750"/>
                  </a:lnTo>
                  <a:lnTo>
                    <a:pt x="444754" y="157187"/>
                  </a:lnTo>
                  <a:lnTo>
                    <a:pt x="444754" y="201930"/>
                  </a:lnTo>
                  <a:lnTo>
                    <a:pt x="442976" y="208280"/>
                  </a:lnTo>
                  <a:lnTo>
                    <a:pt x="426212" y="210820"/>
                  </a:lnTo>
                  <a:lnTo>
                    <a:pt x="422071" y="215900"/>
                  </a:lnTo>
                  <a:lnTo>
                    <a:pt x="417880" y="231140"/>
                  </a:lnTo>
                  <a:lnTo>
                    <a:pt x="414858" y="238760"/>
                  </a:lnTo>
                  <a:lnTo>
                    <a:pt x="406095" y="252730"/>
                  </a:lnTo>
                  <a:lnTo>
                    <a:pt x="405295" y="260350"/>
                  </a:lnTo>
                  <a:lnTo>
                    <a:pt x="417080" y="275590"/>
                  </a:lnTo>
                  <a:lnTo>
                    <a:pt x="411048" y="280670"/>
                  </a:lnTo>
                  <a:lnTo>
                    <a:pt x="400837" y="292100"/>
                  </a:lnTo>
                  <a:lnTo>
                    <a:pt x="395871" y="295910"/>
                  </a:lnTo>
                  <a:lnTo>
                    <a:pt x="380453" y="284480"/>
                  </a:lnTo>
                  <a:lnTo>
                    <a:pt x="373062" y="285750"/>
                  </a:lnTo>
                  <a:lnTo>
                    <a:pt x="359194" y="294640"/>
                  </a:lnTo>
                  <a:lnTo>
                    <a:pt x="352272" y="297180"/>
                  </a:lnTo>
                  <a:lnTo>
                    <a:pt x="337388" y="300990"/>
                  </a:lnTo>
                  <a:lnTo>
                    <a:pt x="331165" y="304800"/>
                  </a:lnTo>
                  <a:lnTo>
                    <a:pt x="328320" y="323850"/>
                  </a:lnTo>
                  <a:lnTo>
                    <a:pt x="299313" y="323850"/>
                  </a:lnTo>
                  <a:lnTo>
                    <a:pt x="297218" y="311150"/>
                  </a:lnTo>
                  <a:lnTo>
                    <a:pt x="296379" y="306070"/>
                  </a:lnTo>
                  <a:lnTo>
                    <a:pt x="290830" y="300990"/>
                  </a:lnTo>
                  <a:lnTo>
                    <a:pt x="274866" y="295910"/>
                  </a:lnTo>
                  <a:lnTo>
                    <a:pt x="267335" y="293370"/>
                  </a:lnTo>
                  <a:lnTo>
                    <a:pt x="265061" y="292100"/>
                  </a:lnTo>
                  <a:lnTo>
                    <a:pt x="253657" y="285750"/>
                  </a:lnTo>
                  <a:lnTo>
                    <a:pt x="247459" y="284480"/>
                  </a:lnTo>
                  <a:lnTo>
                    <a:pt x="241274" y="289560"/>
                  </a:lnTo>
                  <a:lnTo>
                    <a:pt x="235432" y="292100"/>
                  </a:lnTo>
                  <a:lnTo>
                    <a:pt x="230276" y="292100"/>
                  </a:lnTo>
                  <a:lnTo>
                    <a:pt x="225412" y="289560"/>
                  </a:lnTo>
                  <a:lnTo>
                    <a:pt x="220472" y="285750"/>
                  </a:lnTo>
                  <a:lnTo>
                    <a:pt x="213893" y="278130"/>
                  </a:lnTo>
                  <a:lnTo>
                    <a:pt x="212280" y="273050"/>
                  </a:lnTo>
                  <a:lnTo>
                    <a:pt x="222046" y="259080"/>
                  </a:lnTo>
                  <a:lnTo>
                    <a:pt x="221043" y="254000"/>
                  </a:lnTo>
                  <a:lnTo>
                    <a:pt x="217576" y="246380"/>
                  </a:lnTo>
                  <a:lnTo>
                    <a:pt x="214668" y="241300"/>
                  </a:lnTo>
                  <a:lnTo>
                    <a:pt x="211988" y="234950"/>
                  </a:lnTo>
                  <a:lnTo>
                    <a:pt x="209600" y="229870"/>
                  </a:lnTo>
                  <a:lnTo>
                    <a:pt x="207581" y="223520"/>
                  </a:lnTo>
                  <a:lnTo>
                    <a:pt x="205460" y="215900"/>
                  </a:lnTo>
                  <a:lnTo>
                    <a:pt x="201815" y="210820"/>
                  </a:lnTo>
                  <a:lnTo>
                    <a:pt x="185496" y="208280"/>
                  </a:lnTo>
                  <a:lnTo>
                    <a:pt x="182727" y="203200"/>
                  </a:lnTo>
                  <a:lnTo>
                    <a:pt x="182575" y="184150"/>
                  </a:lnTo>
                  <a:lnTo>
                    <a:pt x="184937" y="177800"/>
                  </a:lnTo>
                  <a:lnTo>
                    <a:pt x="202323" y="175260"/>
                  </a:lnTo>
                  <a:lnTo>
                    <a:pt x="205625" y="170180"/>
                  </a:lnTo>
                  <a:lnTo>
                    <a:pt x="209346" y="156210"/>
                  </a:lnTo>
                  <a:lnTo>
                    <a:pt x="211518" y="149860"/>
                  </a:lnTo>
                  <a:lnTo>
                    <a:pt x="215011" y="143510"/>
                  </a:lnTo>
                  <a:lnTo>
                    <a:pt x="218541" y="137160"/>
                  </a:lnTo>
                  <a:lnTo>
                    <a:pt x="220052" y="130810"/>
                  </a:lnTo>
                  <a:lnTo>
                    <a:pt x="219240" y="123190"/>
                  </a:lnTo>
                  <a:lnTo>
                    <a:pt x="215836" y="115570"/>
                  </a:lnTo>
                  <a:lnTo>
                    <a:pt x="215582" y="109220"/>
                  </a:lnTo>
                  <a:lnTo>
                    <a:pt x="219608" y="101600"/>
                  </a:lnTo>
                  <a:lnTo>
                    <a:pt x="225882" y="95250"/>
                  </a:lnTo>
                  <a:lnTo>
                    <a:pt x="232359" y="92710"/>
                  </a:lnTo>
                  <a:lnTo>
                    <a:pt x="234708" y="93980"/>
                  </a:lnTo>
                  <a:lnTo>
                    <a:pt x="237413" y="95250"/>
                  </a:lnTo>
                  <a:lnTo>
                    <a:pt x="247129" y="101600"/>
                  </a:lnTo>
                  <a:lnTo>
                    <a:pt x="253822" y="100330"/>
                  </a:lnTo>
                  <a:lnTo>
                    <a:pt x="267779" y="92710"/>
                  </a:lnTo>
                  <a:lnTo>
                    <a:pt x="274980" y="88900"/>
                  </a:lnTo>
                  <a:lnTo>
                    <a:pt x="290842" y="85090"/>
                  </a:lnTo>
                  <a:lnTo>
                    <a:pt x="293535" y="82550"/>
                  </a:lnTo>
                  <a:lnTo>
                    <a:pt x="296227" y="80010"/>
                  </a:lnTo>
                  <a:lnTo>
                    <a:pt x="297230" y="74930"/>
                  </a:lnTo>
                  <a:lnTo>
                    <a:pt x="299491" y="63500"/>
                  </a:lnTo>
                  <a:lnTo>
                    <a:pt x="305549" y="62230"/>
                  </a:lnTo>
                  <a:lnTo>
                    <a:pt x="327787" y="62230"/>
                  </a:lnTo>
                  <a:lnTo>
                    <a:pt x="331076" y="81280"/>
                  </a:lnTo>
                  <a:lnTo>
                    <a:pt x="337108" y="85090"/>
                  </a:lnTo>
                  <a:lnTo>
                    <a:pt x="353314" y="88900"/>
                  </a:lnTo>
                  <a:lnTo>
                    <a:pt x="360464" y="92710"/>
                  </a:lnTo>
                  <a:lnTo>
                    <a:pt x="374027" y="100330"/>
                  </a:lnTo>
                  <a:lnTo>
                    <a:pt x="380644" y="101600"/>
                  </a:lnTo>
                  <a:lnTo>
                    <a:pt x="395135" y="91440"/>
                  </a:lnTo>
                  <a:lnTo>
                    <a:pt x="400278" y="93980"/>
                  </a:lnTo>
                  <a:lnTo>
                    <a:pt x="412483" y="106680"/>
                  </a:lnTo>
                  <a:lnTo>
                    <a:pt x="416064" y="111760"/>
                  </a:lnTo>
                  <a:lnTo>
                    <a:pt x="405472" y="125730"/>
                  </a:lnTo>
                  <a:lnTo>
                    <a:pt x="406222" y="132080"/>
                  </a:lnTo>
                  <a:lnTo>
                    <a:pt x="414172" y="146050"/>
                  </a:lnTo>
                  <a:lnTo>
                    <a:pt x="417372" y="154940"/>
                  </a:lnTo>
                  <a:lnTo>
                    <a:pt x="421906" y="170180"/>
                  </a:lnTo>
                  <a:lnTo>
                    <a:pt x="425564" y="175260"/>
                  </a:lnTo>
                  <a:lnTo>
                    <a:pt x="443230" y="177800"/>
                  </a:lnTo>
                  <a:lnTo>
                    <a:pt x="444690" y="184150"/>
                  </a:lnTo>
                  <a:lnTo>
                    <a:pt x="444754" y="201930"/>
                  </a:lnTo>
                  <a:lnTo>
                    <a:pt x="444754" y="157187"/>
                  </a:lnTo>
                  <a:lnTo>
                    <a:pt x="440385" y="153670"/>
                  </a:lnTo>
                  <a:lnTo>
                    <a:pt x="435102" y="143510"/>
                  </a:lnTo>
                  <a:lnTo>
                    <a:pt x="431914" y="132080"/>
                  </a:lnTo>
                  <a:lnTo>
                    <a:pt x="431876" y="123190"/>
                  </a:lnTo>
                  <a:lnTo>
                    <a:pt x="436029" y="113030"/>
                  </a:lnTo>
                  <a:lnTo>
                    <a:pt x="442087" y="106680"/>
                  </a:lnTo>
                  <a:lnTo>
                    <a:pt x="450646" y="102870"/>
                  </a:lnTo>
                  <a:lnTo>
                    <a:pt x="462267" y="101600"/>
                  </a:lnTo>
                  <a:lnTo>
                    <a:pt x="480148" y="102870"/>
                  </a:lnTo>
                  <a:lnTo>
                    <a:pt x="542810" y="102870"/>
                  </a:lnTo>
                  <a:lnTo>
                    <a:pt x="545706" y="105410"/>
                  </a:lnTo>
                  <a:lnTo>
                    <a:pt x="545655" y="128270"/>
                  </a:lnTo>
                  <a:lnTo>
                    <a:pt x="545528" y="274320"/>
                  </a:lnTo>
                  <a:lnTo>
                    <a:pt x="545655" y="328930"/>
                  </a:lnTo>
                  <a:lnTo>
                    <a:pt x="545769" y="361950"/>
                  </a:lnTo>
                  <a:lnTo>
                    <a:pt x="545769" y="80276"/>
                  </a:lnTo>
                  <a:lnTo>
                    <a:pt x="542378" y="82550"/>
                  </a:lnTo>
                  <a:lnTo>
                    <a:pt x="533844" y="81280"/>
                  </a:lnTo>
                  <a:lnTo>
                    <a:pt x="415645" y="81280"/>
                  </a:lnTo>
                  <a:lnTo>
                    <a:pt x="412102" y="76200"/>
                  </a:lnTo>
                  <a:lnTo>
                    <a:pt x="410705" y="74930"/>
                  </a:lnTo>
                  <a:lnTo>
                    <a:pt x="406476" y="71120"/>
                  </a:lnTo>
                  <a:lnTo>
                    <a:pt x="400507" y="68580"/>
                  </a:lnTo>
                  <a:lnTo>
                    <a:pt x="394042" y="69850"/>
                  </a:lnTo>
                  <a:lnTo>
                    <a:pt x="386981" y="72390"/>
                  </a:lnTo>
                  <a:lnTo>
                    <a:pt x="375920" y="74930"/>
                  </a:lnTo>
                  <a:lnTo>
                    <a:pt x="363791" y="72390"/>
                  </a:lnTo>
                  <a:lnTo>
                    <a:pt x="353250" y="64770"/>
                  </a:lnTo>
                  <a:lnTo>
                    <a:pt x="351447" y="62230"/>
                  </a:lnTo>
                  <a:lnTo>
                    <a:pt x="346925" y="55880"/>
                  </a:lnTo>
                  <a:lnTo>
                    <a:pt x="343827" y="48260"/>
                  </a:lnTo>
                  <a:lnTo>
                    <a:pt x="339445" y="43180"/>
                  </a:lnTo>
                  <a:lnTo>
                    <a:pt x="333552" y="41910"/>
                  </a:lnTo>
                  <a:lnTo>
                    <a:pt x="325907" y="40640"/>
                  </a:lnTo>
                  <a:lnTo>
                    <a:pt x="318808" y="41910"/>
                  </a:lnTo>
                  <a:lnTo>
                    <a:pt x="311492" y="41910"/>
                  </a:lnTo>
                  <a:lnTo>
                    <a:pt x="304393" y="40640"/>
                  </a:lnTo>
                  <a:lnTo>
                    <a:pt x="295287" y="40640"/>
                  </a:lnTo>
                  <a:lnTo>
                    <a:pt x="288213" y="44450"/>
                  </a:lnTo>
                  <a:lnTo>
                    <a:pt x="283057" y="49530"/>
                  </a:lnTo>
                  <a:lnTo>
                    <a:pt x="279666" y="58420"/>
                  </a:lnTo>
                  <a:lnTo>
                    <a:pt x="274066" y="66040"/>
                  </a:lnTo>
                  <a:lnTo>
                    <a:pt x="263626" y="72390"/>
                  </a:lnTo>
                  <a:lnTo>
                    <a:pt x="251739" y="74930"/>
                  </a:lnTo>
                  <a:lnTo>
                    <a:pt x="241782" y="73660"/>
                  </a:lnTo>
                  <a:lnTo>
                    <a:pt x="234099" y="69850"/>
                  </a:lnTo>
                  <a:lnTo>
                    <a:pt x="227025" y="68580"/>
                  </a:lnTo>
                  <a:lnTo>
                    <a:pt x="220459" y="71120"/>
                  </a:lnTo>
                  <a:lnTo>
                    <a:pt x="214299" y="77470"/>
                  </a:lnTo>
                  <a:lnTo>
                    <a:pt x="211112" y="81280"/>
                  </a:lnTo>
                  <a:lnTo>
                    <a:pt x="93611" y="81280"/>
                  </a:lnTo>
                  <a:lnTo>
                    <a:pt x="85090" y="82550"/>
                  </a:lnTo>
                  <a:lnTo>
                    <a:pt x="81330" y="80010"/>
                  </a:lnTo>
                  <a:lnTo>
                    <a:pt x="81775" y="71120"/>
                  </a:lnTo>
                  <a:lnTo>
                    <a:pt x="82042" y="63500"/>
                  </a:lnTo>
                  <a:lnTo>
                    <a:pt x="82143" y="58420"/>
                  </a:lnTo>
                  <a:lnTo>
                    <a:pt x="82118" y="46990"/>
                  </a:lnTo>
                  <a:lnTo>
                    <a:pt x="81737" y="39370"/>
                  </a:lnTo>
                  <a:lnTo>
                    <a:pt x="82397" y="30480"/>
                  </a:lnTo>
                  <a:lnTo>
                    <a:pt x="85648" y="25400"/>
                  </a:lnTo>
                  <a:lnTo>
                    <a:pt x="91440" y="22860"/>
                  </a:lnTo>
                  <a:lnTo>
                    <a:pt x="99682" y="21590"/>
                  </a:lnTo>
                  <a:lnTo>
                    <a:pt x="536270" y="21590"/>
                  </a:lnTo>
                  <a:lnTo>
                    <a:pt x="542442" y="24130"/>
                  </a:lnTo>
                  <a:lnTo>
                    <a:pt x="545007" y="30480"/>
                  </a:lnTo>
                  <a:lnTo>
                    <a:pt x="545439" y="39370"/>
                  </a:lnTo>
                  <a:lnTo>
                    <a:pt x="545528" y="66040"/>
                  </a:lnTo>
                  <a:lnTo>
                    <a:pt x="545630" y="69850"/>
                  </a:lnTo>
                  <a:lnTo>
                    <a:pt x="546150" y="80010"/>
                  </a:lnTo>
                  <a:lnTo>
                    <a:pt x="546150" y="2667"/>
                  </a:lnTo>
                  <a:lnTo>
                    <a:pt x="545922" y="2540"/>
                  </a:lnTo>
                  <a:lnTo>
                    <a:pt x="527151" y="1270"/>
                  </a:lnTo>
                  <a:lnTo>
                    <a:pt x="473976" y="0"/>
                  </a:lnTo>
                  <a:lnTo>
                    <a:pt x="314439" y="1270"/>
                  </a:lnTo>
                  <a:lnTo>
                    <a:pt x="205219" y="0"/>
                  </a:lnTo>
                  <a:lnTo>
                    <a:pt x="150609" y="1270"/>
                  </a:lnTo>
                  <a:lnTo>
                    <a:pt x="95986" y="1270"/>
                  </a:lnTo>
                  <a:lnTo>
                    <a:pt x="80238" y="2540"/>
                  </a:lnTo>
                  <a:lnTo>
                    <a:pt x="69392" y="8890"/>
                  </a:lnTo>
                  <a:lnTo>
                    <a:pt x="63093" y="20320"/>
                  </a:lnTo>
                  <a:lnTo>
                    <a:pt x="60998" y="35560"/>
                  </a:lnTo>
                  <a:lnTo>
                    <a:pt x="60909" y="73660"/>
                  </a:lnTo>
                  <a:lnTo>
                    <a:pt x="61036" y="88900"/>
                  </a:lnTo>
                  <a:lnTo>
                    <a:pt x="61150" y="97790"/>
                  </a:lnTo>
                  <a:lnTo>
                    <a:pt x="59486" y="101600"/>
                  </a:lnTo>
                  <a:lnTo>
                    <a:pt x="50838" y="101600"/>
                  </a:lnTo>
                  <a:lnTo>
                    <a:pt x="28829" y="106680"/>
                  </a:lnTo>
                  <a:lnTo>
                    <a:pt x="12979" y="118110"/>
                  </a:lnTo>
                  <a:lnTo>
                    <a:pt x="3378" y="134620"/>
                  </a:lnTo>
                  <a:lnTo>
                    <a:pt x="127" y="157480"/>
                  </a:lnTo>
                  <a:lnTo>
                    <a:pt x="0" y="311150"/>
                  </a:lnTo>
                  <a:lnTo>
                    <a:pt x="127" y="450850"/>
                  </a:lnTo>
                  <a:lnTo>
                    <a:pt x="3835" y="474980"/>
                  </a:lnTo>
                  <a:lnTo>
                    <a:pt x="14668" y="491490"/>
                  </a:lnTo>
                  <a:lnTo>
                    <a:pt x="32270" y="502920"/>
                  </a:lnTo>
                  <a:lnTo>
                    <a:pt x="56299" y="506730"/>
                  </a:lnTo>
                  <a:lnTo>
                    <a:pt x="232943" y="506730"/>
                  </a:lnTo>
                  <a:lnTo>
                    <a:pt x="239445" y="504190"/>
                  </a:lnTo>
                  <a:lnTo>
                    <a:pt x="240855" y="508000"/>
                  </a:lnTo>
                  <a:lnTo>
                    <a:pt x="242976" y="516890"/>
                  </a:lnTo>
                  <a:lnTo>
                    <a:pt x="243560" y="525780"/>
                  </a:lnTo>
                  <a:lnTo>
                    <a:pt x="243027" y="533400"/>
                  </a:lnTo>
                  <a:lnTo>
                    <a:pt x="241795" y="542290"/>
                  </a:lnTo>
                  <a:lnTo>
                    <a:pt x="240576" y="548640"/>
                  </a:lnTo>
                  <a:lnTo>
                    <a:pt x="231965" y="546100"/>
                  </a:lnTo>
                  <a:lnTo>
                    <a:pt x="226707" y="546100"/>
                  </a:lnTo>
                  <a:lnTo>
                    <a:pt x="207391" y="549910"/>
                  </a:lnTo>
                  <a:lnTo>
                    <a:pt x="193484" y="558800"/>
                  </a:lnTo>
                  <a:lnTo>
                    <a:pt x="185051" y="572770"/>
                  </a:lnTo>
                  <a:lnTo>
                    <a:pt x="182168" y="591820"/>
                  </a:lnTo>
                  <a:lnTo>
                    <a:pt x="182168" y="607060"/>
                  </a:lnTo>
                  <a:lnTo>
                    <a:pt x="182613" y="618490"/>
                  </a:lnTo>
                  <a:lnTo>
                    <a:pt x="185051" y="624840"/>
                  </a:lnTo>
                  <a:lnTo>
                    <a:pt x="191274" y="627380"/>
                  </a:lnTo>
                  <a:lnTo>
                    <a:pt x="431673" y="627380"/>
                  </a:lnTo>
                  <a:lnTo>
                    <a:pt x="442620" y="624840"/>
                  </a:lnTo>
                  <a:lnTo>
                    <a:pt x="445350" y="613410"/>
                  </a:lnTo>
                  <a:lnTo>
                    <a:pt x="445325" y="610870"/>
                  </a:lnTo>
                  <a:lnTo>
                    <a:pt x="445185" y="589280"/>
                  </a:lnTo>
                  <a:lnTo>
                    <a:pt x="442506" y="572770"/>
                  </a:lnTo>
                  <a:lnTo>
                    <a:pt x="438886" y="566420"/>
                  </a:lnTo>
                  <a:lnTo>
                    <a:pt x="434568" y="558800"/>
                  </a:lnTo>
                  <a:lnTo>
                    <a:pt x="425043" y="552107"/>
                  </a:lnTo>
                  <a:lnTo>
                    <a:pt x="425043" y="589280"/>
                  </a:lnTo>
                  <a:lnTo>
                    <a:pt x="424688" y="596900"/>
                  </a:lnTo>
                  <a:lnTo>
                    <a:pt x="423075" y="603250"/>
                  </a:lnTo>
                  <a:lnTo>
                    <a:pt x="420471" y="610870"/>
                  </a:lnTo>
                  <a:lnTo>
                    <a:pt x="411238" y="607060"/>
                  </a:lnTo>
                  <a:lnTo>
                    <a:pt x="210388" y="607060"/>
                  </a:lnTo>
                  <a:lnTo>
                    <a:pt x="205778" y="605790"/>
                  </a:lnTo>
                  <a:lnTo>
                    <a:pt x="203454" y="599440"/>
                  </a:lnTo>
                  <a:lnTo>
                    <a:pt x="202984" y="590550"/>
                  </a:lnTo>
                  <a:lnTo>
                    <a:pt x="203962" y="581660"/>
                  </a:lnTo>
                  <a:lnTo>
                    <a:pt x="207873" y="574040"/>
                  </a:lnTo>
                  <a:lnTo>
                    <a:pt x="216242" y="568960"/>
                  </a:lnTo>
                  <a:lnTo>
                    <a:pt x="220179" y="567690"/>
                  </a:lnTo>
                  <a:lnTo>
                    <a:pt x="271221" y="567690"/>
                  </a:lnTo>
                  <a:lnTo>
                    <a:pt x="407936" y="566661"/>
                  </a:lnTo>
                  <a:lnTo>
                    <a:pt x="415556" y="568960"/>
                  </a:lnTo>
                  <a:lnTo>
                    <a:pt x="420878" y="576580"/>
                  </a:lnTo>
                  <a:lnTo>
                    <a:pt x="423875" y="582930"/>
                  </a:lnTo>
                  <a:lnTo>
                    <a:pt x="425043" y="589280"/>
                  </a:lnTo>
                  <a:lnTo>
                    <a:pt x="425043" y="552107"/>
                  </a:lnTo>
                  <a:lnTo>
                    <a:pt x="421919" y="549910"/>
                  </a:lnTo>
                  <a:lnTo>
                    <a:pt x="416306" y="548640"/>
                  </a:lnTo>
                  <a:lnTo>
                    <a:pt x="405091" y="546100"/>
                  </a:lnTo>
                  <a:lnTo>
                    <a:pt x="393306" y="544830"/>
                  </a:lnTo>
                  <a:lnTo>
                    <a:pt x="387261" y="542290"/>
                  </a:lnTo>
                  <a:lnTo>
                    <a:pt x="385051" y="535940"/>
                  </a:lnTo>
                  <a:lnTo>
                    <a:pt x="384810" y="525780"/>
                  </a:lnTo>
                  <a:lnTo>
                    <a:pt x="384810" y="523240"/>
                  </a:lnTo>
                  <a:lnTo>
                    <a:pt x="384733" y="521970"/>
                  </a:lnTo>
                  <a:lnTo>
                    <a:pt x="384416" y="514350"/>
                  </a:lnTo>
                  <a:lnTo>
                    <a:pt x="386715" y="509270"/>
                  </a:lnTo>
                  <a:lnTo>
                    <a:pt x="391858" y="506730"/>
                  </a:lnTo>
                  <a:lnTo>
                    <a:pt x="573976" y="506730"/>
                  </a:lnTo>
                  <a:lnTo>
                    <a:pt x="581228" y="505460"/>
                  </a:lnTo>
                  <a:lnTo>
                    <a:pt x="588479" y="504190"/>
                  </a:lnTo>
                  <a:lnTo>
                    <a:pt x="595731" y="502920"/>
                  </a:lnTo>
                  <a:lnTo>
                    <a:pt x="612457" y="492760"/>
                  </a:lnTo>
                  <a:lnTo>
                    <a:pt x="617423" y="485140"/>
                  </a:lnTo>
                  <a:lnTo>
                    <a:pt x="623227" y="476250"/>
                  </a:lnTo>
                  <a:lnTo>
                    <a:pt x="627100" y="454660"/>
                  </a:lnTo>
                  <a:lnTo>
                    <a:pt x="627227" y="424180"/>
                  </a:lnTo>
                  <a:lnTo>
                    <a:pt x="627316" y="405130"/>
                  </a:lnTo>
                  <a:lnTo>
                    <a:pt x="627443" y="347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5284" y="2428196"/>
              <a:ext cx="142024" cy="14221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573781" y="2301087"/>
              <a:ext cx="3152140" cy="593090"/>
            </a:xfrm>
            <a:custGeom>
              <a:avLst/>
              <a:gdLst/>
              <a:ahLst/>
              <a:cxnLst/>
              <a:rect l="l" t="t" r="r" b="b"/>
              <a:pathLst>
                <a:path w="3152140" h="593089">
                  <a:moveTo>
                    <a:pt x="21361" y="65341"/>
                  </a:moveTo>
                  <a:lnTo>
                    <a:pt x="21170" y="48996"/>
                  </a:lnTo>
                  <a:lnTo>
                    <a:pt x="18580" y="45212"/>
                  </a:lnTo>
                  <a:lnTo>
                    <a:pt x="10388" y="46443"/>
                  </a:lnTo>
                  <a:lnTo>
                    <a:pt x="1955" y="45021"/>
                  </a:lnTo>
                  <a:lnTo>
                    <a:pt x="0" y="49428"/>
                  </a:lnTo>
                  <a:lnTo>
                    <a:pt x="114" y="64185"/>
                  </a:lnTo>
                  <a:lnTo>
                    <a:pt x="2540" y="67208"/>
                  </a:lnTo>
                  <a:lnTo>
                    <a:pt x="17335" y="67183"/>
                  </a:lnTo>
                  <a:lnTo>
                    <a:pt x="21361" y="65341"/>
                  </a:lnTo>
                  <a:close/>
                </a:path>
                <a:path w="3152140" h="593089">
                  <a:moveTo>
                    <a:pt x="63385" y="46469"/>
                  </a:moveTo>
                  <a:lnTo>
                    <a:pt x="57010" y="46545"/>
                  </a:lnTo>
                  <a:lnTo>
                    <a:pt x="42646" y="45808"/>
                  </a:lnTo>
                  <a:lnTo>
                    <a:pt x="40500" y="49047"/>
                  </a:lnTo>
                  <a:lnTo>
                    <a:pt x="40309" y="64147"/>
                  </a:lnTo>
                  <a:lnTo>
                    <a:pt x="42875" y="67360"/>
                  </a:lnTo>
                  <a:lnTo>
                    <a:pt x="58902" y="67094"/>
                  </a:lnTo>
                  <a:lnTo>
                    <a:pt x="62712" y="64363"/>
                  </a:lnTo>
                  <a:lnTo>
                    <a:pt x="61252" y="55384"/>
                  </a:lnTo>
                  <a:lnTo>
                    <a:pt x="63385" y="46469"/>
                  </a:lnTo>
                  <a:close/>
                </a:path>
                <a:path w="3152140" h="593089">
                  <a:moveTo>
                    <a:pt x="103403" y="46443"/>
                  </a:moveTo>
                  <a:lnTo>
                    <a:pt x="97370" y="46596"/>
                  </a:lnTo>
                  <a:lnTo>
                    <a:pt x="81788" y="45466"/>
                  </a:lnTo>
                  <a:lnTo>
                    <a:pt x="80975" y="49987"/>
                  </a:lnTo>
                  <a:lnTo>
                    <a:pt x="80505" y="65925"/>
                  </a:lnTo>
                  <a:lnTo>
                    <a:pt x="84886" y="67119"/>
                  </a:lnTo>
                  <a:lnTo>
                    <a:pt x="100495" y="67322"/>
                  </a:lnTo>
                  <a:lnTo>
                    <a:pt x="102946" y="63334"/>
                  </a:lnTo>
                  <a:lnTo>
                    <a:pt x="101828" y="55765"/>
                  </a:lnTo>
                  <a:lnTo>
                    <a:pt x="103403" y="46443"/>
                  </a:lnTo>
                  <a:close/>
                </a:path>
                <a:path w="3152140" h="593089">
                  <a:moveTo>
                    <a:pt x="344284" y="48996"/>
                  </a:moveTo>
                  <a:lnTo>
                    <a:pt x="342252" y="45758"/>
                  </a:lnTo>
                  <a:lnTo>
                    <a:pt x="326631" y="46342"/>
                  </a:lnTo>
                  <a:lnTo>
                    <a:pt x="322630" y="47663"/>
                  </a:lnTo>
                  <a:lnTo>
                    <a:pt x="323011" y="63957"/>
                  </a:lnTo>
                  <a:lnTo>
                    <a:pt x="325132" y="68046"/>
                  </a:lnTo>
                  <a:lnTo>
                    <a:pt x="333413" y="66941"/>
                  </a:lnTo>
                  <a:lnTo>
                    <a:pt x="341249" y="68097"/>
                  </a:lnTo>
                  <a:lnTo>
                    <a:pt x="344258" y="64909"/>
                  </a:lnTo>
                  <a:lnTo>
                    <a:pt x="344284" y="48996"/>
                  </a:lnTo>
                  <a:close/>
                </a:path>
                <a:path w="3152140" h="593089">
                  <a:moveTo>
                    <a:pt x="385826" y="46659"/>
                  </a:moveTo>
                  <a:lnTo>
                    <a:pt x="379996" y="46329"/>
                  </a:lnTo>
                  <a:lnTo>
                    <a:pt x="365480" y="46024"/>
                  </a:lnTo>
                  <a:lnTo>
                    <a:pt x="363474" y="49415"/>
                  </a:lnTo>
                  <a:lnTo>
                    <a:pt x="363093" y="64757"/>
                  </a:lnTo>
                  <a:lnTo>
                    <a:pt x="366572" y="67132"/>
                  </a:lnTo>
                  <a:lnTo>
                    <a:pt x="382651" y="67335"/>
                  </a:lnTo>
                  <a:lnTo>
                    <a:pt x="385445" y="63703"/>
                  </a:lnTo>
                  <a:lnTo>
                    <a:pt x="384263" y="55943"/>
                  </a:lnTo>
                  <a:lnTo>
                    <a:pt x="385826" y="46659"/>
                  </a:lnTo>
                  <a:close/>
                </a:path>
                <a:path w="3152140" h="593089">
                  <a:moveTo>
                    <a:pt x="425081" y="49047"/>
                  </a:moveTo>
                  <a:lnTo>
                    <a:pt x="422656" y="45072"/>
                  </a:lnTo>
                  <a:lnTo>
                    <a:pt x="414451" y="46443"/>
                  </a:lnTo>
                  <a:lnTo>
                    <a:pt x="406069" y="45186"/>
                  </a:lnTo>
                  <a:lnTo>
                    <a:pt x="403872" y="49377"/>
                  </a:lnTo>
                  <a:lnTo>
                    <a:pt x="403631" y="65684"/>
                  </a:lnTo>
                  <a:lnTo>
                    <a:pt x="408012" y="67132"/>
                  </a:lnTo>
                  <a:lnTo>
                    <a:pt x="422808" y="67233"/>
                  </a:lnTo>
                  <a:lnTo>
                    <a:pt x="424853" y="63855"/>
                  </a:lnTo>
                  <a:lnTo>
                    <a:pt x="425081" y="49047"/>
                  </a:lnTo>
                  <a:close/>
                </a:path>
                <a:path w="3152140" h="593089">
                  <a:moveTo>
                    <a:pt x="2854325" y="588086"/>
                  </a:moveTo>
                  <a:lnTo>
                    <a:pt x="2852991" y="576668"/>
                  </a:lnTo>
                  <a:lnTo>
                    <a:pt x="2852648" y="576427"/>
                  </a:lnTo>
                  <a:lnTo>
                    <a:pt x="2849422" y="574128"/>
                  </a:lnTo>
                  <a:lnTo>
                    <a:pt x="2848889" y="573747"/>
                  </a:lnTo>
                  <a:lnTo>
                    <a:pt x="2837611" y="573430"/>
                  </a:lnTo>
                  <a:lnTo>
                    <a:pt x="2832328" y="573176"/>
                  </a:lnTo>
                  <a:lnTo>
                    <a:pt x="2821127" y="574128"/>
                  </a:lnTo>
                  <a:lnTo>
                    <a:pt x="2820695" y="573582"/>
                  </a:lnTo>
                  <a:lnTo>
                    <a:pt x="2819450" y="572008"/>
                  </a:lnTo>
                  <a:lnTo>
                    <a:pt x="2819577" y="531482"/>
                  </a:lnTo>
                  <a:lnTo>
                    <a:pt x="2819539" y="477951"/>
                  </a:lnTo>
                  <a:lnTo>
                    <a:pt x="2819514" y="462254"/>
                  </a:lnTo>
                  <a:lnTo>
                    <a:pt x="2816250" y="458927"/>
                  </a:lnTo>
                  <a:lnTo>
                    <a:pt x="2800375" y="458889"/>
                  </a:lnTo>
                  <a:lnTo>
                    <a:pt x="2800375" y="571309"/>
                  </a:lnTo>
                  <a:lnTo>
                    <a:pt x="2799283" y="573582"/>
                  </a:lnTo>
                  <a:lnTo>
                    <a:pt x="2773819" y="493268"/>
                  </a:lnTo>
                  <a:lnTo>
                    <a:pt x="2773743" y="484936"/>
                  </a:lnTo>
                  <a:lnTo>
                    <a:pt x="2773680" y="480301"/>
                  </a:lnTo>
                  <a:lnTo>
                    <a:pt x="2774785" y="478142"/>
                  </a:lnTo>
                  <a:lnTo>
                    <a:pt x="2780055" y="477989"/>
                  </a:lnTo>
                  <a:lnTo>
                    <a:pt x="2791841" y="477989"/>
                  </a:lnTo>
                  <a:lnTo>
                    <a:pt x="2797784" y="479933"/>
                  </a:lnTo>
                  <a:lnTo>
                    <a:pt x="2800007" y="485800"/>
                  </a:lnTo>
                  <a:lnTo>
                    <a:pt x="2800248" y="494969"/>
                  </a:lnTo>
                  <a:lnTo>
                    <a:pt x="2800375" y="571309"/>
                  </a:lnTo>
                  <a:lnTo>
                    <a:pt x="2800375" y="458889"/>
                  </a:lnTo>
                  <a:lnTo>
                    <a:pt x="2796387" y="458876"/>
                  </a:lnTo>
                  <a:lnTo>
                    <a:pt x="2757538" y="458901"/>
                  </a:lnTo>
                  <a:lnTo>
                    <a:pt x="2754604" y="461886"/>
                  </a:lnTo>
                  <a:lnTo>
                    <a:pt x="2754503" y="568744"/>
                  </a:lnTo>
                  <a:lnTo>
                    <a:pt x="2755493" y="571258"/>
                  </a:lnTo>
                  <a:lnTo>
                    <a:pt x="2755595" y="571754"/>
                  </a:lnTo>
                  <a:lnTo>
                    <a:pt x="2745321" y="576427"/>
                  </a:lnTo>
                  <a:lnTo>
                    <a:pt x="2741904" y="574344"/>
                  </a:lnTo>
                  <a:lnTo>
                    <a:pt x="2741041" y="573811"/>
                  </a:lnTo>
                  <a:lnTo>
                    <a:pt x="2740634" y="573570"/>
                  </a:lnTo>
                  <a:lnTo>
                    <a:pt x="2739313" y="572757"/>
                  </a:lnTo>
                  <a:lnTo>
                    <a:pt x="2739225" y="431952"/>
                  </a:lnTo>
                  <a:lnTo>
                    <a:pt x="2739225" y="416572"/>
                  </a:lnTo>
                  <a:lnTo>
                    <a:pt x="2735732" y="413080"/>
                  </a:lnTo>
                  <a:lnTo>
                    <a:pt x="2720162" y="413029"/>
                  </a:lnTo>
                  <a:lnTo>
                    <a:pt x="2720162" y="572008"/>
                  </a:lnTo>
                  <a:lnTo>
                    <a:pt x="2718168" y="573570"/>
                  </a:lnTo>
                  <a:lnTo>
                    <a:pt x="2712339" y="573557"/>
                  </a:lnTo>
                  <a:lnTo>
                    <a:pt x="2693530" y="469315"/>
                  </a:lnTo>
                  <a:lnTo>
                    <a:pt x="2693416" y="449795"/>
                  </a:lnTo>
                  <a:lnTo>
                    <a:pt x="2693301" y="433806"/>
                  </a:lnTo>
                  <a:lnTo>
                    <a:pt x="2695511" y="431952"/>
                  </a:lnTo>
                  <a:lnTo>
                    <a:pt x="2702306" y="432079"/>
                  </a:lnTo>
                  <a:lnTo>
                    <a:pt x="2712555" y="432498"/>
                  </a:lnTo>
                  <a:lnTo>
                    <a:pt x="2717825" y="434428"/>
                  </a:lnTo>
                  <a:lnTo>
                    <a:pt x="2719768" y="439610"/>
                  </a:lnTo>
                  <a:lnTo>
                    <a:pt x="2720048" y="449795"/>
                  </a:lnTo>
                  <a:lnTo>
                    <a:pt x="2720048" y="554062"/>
                  </a:lnTo>
                  <a:lnTo>
                    <a:pt x="2720162" y="572008"/>
                  </a:lnTo>
                  <a:lnTo>
                    <a:pt x="2720162" y="413029"/>
                  </a:lnTo>
                  <a:lnTo>
                    <a:pt x="2716733" y="413004"/>
                  </a:lnTo>
                  <a:lnTo>
                    <a:pt x="2677198" y="413029"/>
                  </a:lnTo>
                  <a:lnTo>
                    <a:pt x="2674315" y="415836"/>
                  </a:lnTo>
                  <a:lnTo>
                    <a:pt x="2674277" y="519658"/>
                  </a:lnTo>
                  <a:lnTo>
                    <a:pt x="2674404" y="572109"/>
                  </a:lnTo>
                  <a:lnTo>
                    <a:pt x="2672626" y="573811"/>
                  </a:lnTo>
                  <a:lnTo>
                    <a:pt x="2662440" y="573570"/>
                  </a:lnTo>
                  <a:lnTo>
                    <a:pt x="2661704" y="573544"/>
                  </a:lnTo>
                  <a:lnTo>
                    <a:pt x="2658732" y="573176"/>
                  </a:lnTo>
                  <a:lnTo>
                    <a:pt x="2658884" y="565607"/>
                  </a:lnTo>
                  <a:lnTo>
                    <a:pt x="2658973" y="558761"/>
                  </a:lnTo>
                  <a:lnTo>
                    <a:pt x="2658986" y="512406"/>
                  </a:lnTo>
                  <a:lnTo>
                    <a:pt x="2658910" y="496989"/>
                  </a:lnTo>
                  <a:lnTo>
                    <a:pt x="2655239" y="493382"/>
                  </a:lnTo>
                  <a:lnTo>
                    <a:pt x="2639974" y="493331"/>
                  </a:lnTo>
                  <a:lnTo>
                    <a:pt x="2639974" y="571309"/>
                  </a:lnTo>
                  <a:lnTo>
                    <a:pt x="2638717" y="573405"/>
                  </a:lnTo>
                  <a:lnTo>
                    <a:pt x="2633484" y="573544"/>
                  </a:lnTo>
                  <a:lnTo>
                    <a:pt x="2621775" y="573570"/>
                  </a:lnTo>
                  <a:lnTo>
                    <a:pt x="2615768" y="571588"/>
                  </a:lnTo>
                  <a:lnTo>
                    <a:pt x="2613660" y="565988"/>
                  </a:lnTo>
                  <a:lnTo>
                    <a:pt x="2613545" y="565607"/>
                  </a:lnTo>
                  <a:lnTo>
                    <a:pt x="2613253" y="554456"/>
                  </a:lnTo>
                  <a:lnTo>
                    <a:pt x="2613139" y="519658"/>
                  </a:lnTo>
                  <a:lnTo>
                    <a:pt x="2612936" y="513854"/>
                  </a:lnTo>
                  <a:lnTo>
                    <a:pt x="2615171" y="512432"/>
                  </a:lnTo>
                  <a:lnTo>
                    <a:pt x="2621711" y="512432"/>
                  </a:lnTo>
                  <a:lnTo>
                    <a:pt x="2639682" y="554062"/>
                  </a:lnTo>
                  <a:lnTo>
                    <a:pt x="2639580" y="558761"/>
                  </a:lnTo>
                  <a:lnTo>
                    <a:pt x="2639974" y="571309"/>
                  </a:lnTo>
                  <a:lnTo>
                    <a:pt x="2639974" y="493331"/>
                  </a:lnTo>
                  <a:lnTo>
                    <a:pt x="2627211" y="493268"/>
                  </a:lnTo>
                  <a:lnTo>
                    <a:pt x="2597353" y="493331"/>
                  </a:lnTo>
                  <a:lnTo>
                    <a:pt x="2594025" y="496620"/>
                  </a:lnTo>
                  <a:lnTo>
                    <a:pt x="2593937" y="568744"/>
                  </a:lnTo>
                  <a:lnTo>
                    <a:pt x="2595016" y="572008"/>
                  </a:lnTo>
                  <a:lnTo>
                    <a:pt x="2588488" y="574217"/>
                  </a:lnTo>
                  <a:lnTo>
                    <a:pt x="2584081" y="574344"/>
                  </a:lnTo>
                  <a:lnTo>
                    <a:pt x="2577541" y="571754"/>
                  </a:lnTo>
                  <a:lnTo>
                    <a:pt x="2578798" y="568172"/>
                  </a:lnTo>
                  <a:lnTo>
                    <a:pt x="2578824" y="435686"/>
                  </a:lnTo>
                  <a:lnTo>
                    <a:pt x="2577655" y="428536"/>
                  </a:lnTo>
                  <a:lnTo>
                    <a:pt x="2574531" y="424764"/>
                  </a:lnTo>
                  <a:lnTo>
                    <a:pt x="2563609" y="424903"/>
                  </a:lnTo>
                  <a:lnTo>
                    <a:pt x="2560599" y="428726"/>
                  </a:lnTo>
                  <a:lnTo>
                    <a:pt x="2559710" y="434428"/>
                  </a:lnTo>
                  <a:lnTo>
                    <a:pt x="2559596" y="589597"/>
                  </a:lnTo>
                  <a:lnTo>
                    <a:pt x="2562631" y="592683"/>
                  </a:lnTo>
                  <a:lnTo>
                    <a:pt x="2821940" y="592721"/>
                  </a:lnTo>
                  <a:lnTo>
                    <a:pt x="2849410" y="592505"/>
                  </a:lnTo>
                  <a:lnTo>
                    <a:pt x="2854325" y="588086"/>
                  </a:lnTo>
                  <a:close/>
                </a:path>
                <a:path w="3152140" h="593089">
                  <a:moveTo>
                    <a:pt x="2917355" y="16586"/>
                  </a:moveTo>
                  <a:lnTo>
                    <a:pt x="2917202" y="2730"/>
                  </a:lnTo>
                  <a:lnTo>
                    <a:pt x="2913049" y="177"/>
                  </a:lnTo>
                  <a:lnTo>
                    <a:pt x="2551366" y="177"/>
                  </a:lnTo>
                  <a:lnTo>
                    <a:pt x="2535174" y="2628"/>
                  </a:lnTo>
                  <a:lnTo>
                    <a:pt x="2523401" y="9829"/>
                  </a:lnTo>
                  <a:lnTo>
                    <a:pt x="2516213" y="21615"/>
                  </a:lnTo>
                  <a:lnTo>
                    <a:pt x="2513774" y="37846"/>
                  </a:lnTo>
                  <a:lnTo>
                    <a:pt x="2513774" y="529869"/>
                  </a:lnTo>
                  <a:lnTo>
                    <a:pt x="2517051" y="535127"/>
                  </a:lnTo>
                  <a:lnTo>
                    <a:pt x="2529713" y="535089"/>
                  </a:lnTo>
                  <a:lnTo>
                    <a:pt x="2532862" y="529818"/>
                  </a:lnTo>
                  <a:lnTo>
                    <a:pt x="2532824" y="277761"/>
                  </a:lnTo>
                  <a:lnTo>
                    <a:pt x="2532824" y="38366"/>
                  </a:lnTo>
                  <a:lnTo>
                    <a:pt x="2533612" y="28727"/>
                  </a:lnTo>
                  <a:lnTo>
                    <a:pt x="2536545" y="22885"/>
                  </a:lnTo>
                  <a:lnTo>
                    <a:pt x="2542476" y="20002"/>
                  </a:lnTo>
                  <a:lnTo>
                    <a:pt x="2552268" y="19227"/>
                  </a:lnTo>
                  <a:lnTo>
                    <a:pt x="2913189" y="19227"/>
                  </a:lnTo>
                  <a:lnTo>
                    <a:pt x="2917355" y="16586"/>
                  </a:lnTo>
                  <a:close/>
                </a:path>
                <a:path w="3152140" h="593089">
                  <a:moveTo>
                    <a:pt x="3151708" y="132334"/>
                  </a:moveTo>
                  <a:lnTo>
                    <a:pt x="3133610" y="91694"/>
                  </a:lnTo>
                  <a:lnTo>
                    <a:pt x="3132836" y="91262"/>
                  </a:lnTo>
                  <a:lnTo>
                    <a:pt x="3132836" y="132334"/>
                  </a:lnTo>
                  <a:lnTo>
                    <a:pt x="3131032" y="140233"/>
                  </a:lnTo>
                  <a:lnTo>
                    <a:pt x="3126892" y="147916"/>
                  </a:lnTo>
                  <a:lnTo>
                    <a:pt x="3125000" y="150622"/>
                  </a:lnTo>
                  <a:lnTo>
                    <a:pt x="3122536" y="152971"/>
                  </a:lnTo>
                  <a:lnTo>
                    <a:pt x="2888958" y="386575"/>
                  </a:lnTo>
                  <a:lnTo>
                    <a:pt x="2873133" y="370738"/>
                  </a:lnTo>
                  <a:lnTo>
                    <a:pt x="2873133" y="400189"/>
                  </a:lnTo>
                  <a:lnTo>
                    <a:pt x="2824137" y="411975"/>
                  </a:lnTo>
                  <a:lnTo>
                    <a:pt x="2821038" y="412407"/>
                  </a:lnTo>
                  <a:lnTo>
                    <a:pt x="2820162" y="410984"/>
                  </a:lnTo>
                  <a:lnTo>
                    <a:pt x="2828810" y="374307"/>
                  </a:lnTo>
                  <a:lnTo>
                    <a:pt x="2832341" y="359473"/>
                  </a:lnTo>
                  <a:lnTo>
                    <a:pt x="2834297" y="359600"/>
                  </a:lnTo>
                  <a:lnTo>
                    <a:pt x="2872816" y="398170"/>
                  </a:lnTo>
                  <a:lnTo>
                    <a:pt x="2873133" y="400189"/>
                  </a:lnTo>
                  <a:lnTo>
                    <a:pt x="2873133" y="370738"/>
                  </a:lnTo>
                  <a:lnTo>
                    <a:pt x="2861881" y="359473"/>
                  </a:lnTo>
                  <a:lnTo>
                    <a:pt x="2858655" y="356260"/>
                  </a:lnTo>
                  <a:lnTo>
                    <a:pt x="2850985" y="348742"/>
                  </a:lnTo>
                  <a:lnTo>
                    <a:pt x="2847403" y="345274"/>
                  </a:lnTo>
                  <a:lnTo>
                    <a:pt x="2846590" y="342836"/>
                  </a:lnTo>
                  <a:lnTo>
                    <a:pt x="3041345" y="148323"/>
                  </a:lnTo>
                  <a:lnTo>
                    <a:pt x="3079102" y="110426"/>
                  </a:lnTo>
                  <a:lnTo>
                    <a:pt x="3084207" y="105994"/>
                  </a:lnTo>
                  <a:lnTo>
                    <a:pt x="3089910" y="102654"/>
                  </a:lnTo>
                  <a:lnTo>
                    <a:pt x="3096437" y="100533"/>
                  </a:lnTo>
                  <a:lnTo>
                    <a:pt x="3103994" y="99783"/>
                  </a:lnTo>
                  <a:lnTo>
                    <a:pt x="3111589" y="101053"/>
                  </a:lnTo>
                  <a:lnTo>
                    <a:pt x="3132836" y="132334"/>
                  </a:lnTo>
                  <a:lnTo>
                    <a:pt x="3132836" y="91262"/>
                  </a:lnTo>
                  <a:lnTo>
                    <a:pt x="3120593" y="84429"/>
                  </a:lnTo>
                  <a:lnTo>
                    <a:pt x="3105975" y="80810"/>
                  </a:lnTo>
                  <a:lnTo>
                    <a:pt x="3092158" y="81584"/>
                  </a:lnTo>
                  <a:lnTo>
                    <a:pt x="3058058" y="104482"/>
                  </a:lnTo>
                  <a:lnTo>
                    <a:pt x="3026397" y="136537"/>
                  </a:lnTo>
                  <a:lnTo>
                    <a:pt x="3022181" y="142062"/>
                  </a:lnTo>
                  <a:lnTo>
                    <a:pt x="3016847" y="148323"/>
                  </a:lnTo>
                  <a:lnTo>
                    <a:pt x="3013811" y="142697"/>
                  </a:lnTo>
                  <a:lnTo>
                    <a:pt x="3014395" y="140233"/>
                  </a:lnTo>
                  <a:lnTo>
                    <a:pt x="3014434" y="35280"/>
                  </a:lnTo>
                  <a:lnTo>
                    <a:pt x="3012427" y="22212"/>
                  </a:lnTo>
                  <a:lnTo>
                    <a:pt x="3010763" y="19215"/>
                  </a:lnTo>
                  <a:lnTo>
                    <a:pt x="3006674" y="11823"/>
                  </a:lnTo>
                  <a:lnTo>
                    <a:pt x="2997441" y="4521"/>
                  </a:lnTo>
                  <a:lnTo>
                    <a:pt x="2985008" y="723"/>
                  </a:lnTo>
                  <a:lnTo>
                    <a:pt x="2978543" y="139"/>
                  </a:lnTo>
                  <a:lnTo>
                    <a:pt x="2972193" y="0"/>
                  </a:lnTo>
                  <a:lnTo>
                    <a:pt x="2965666" y="139"/>
                  </a:lnTo>
                  <a:lnTo>
                    <a:pt x="2953943" y="609"/>
                  </a:lnTo>
                  <a:lnTo>
                    <a:pt x="2950045" y="4038"/>
                  </a:lnTo>
                  <a:lnTo>
                    <a:pt x="2949829" y="15354"/>
                  </a:lnTo>
                  <a:lnTo>
                    <a:pt x="2953880" y="18669"/>
                  </a:lnTo>
                  <a:lnTo>
                    <a:pt x="2965704" y="19507"/>
                  </a:lnTo>
                  <a:lnTo>
                    <a:pt x="2971939" y="19215"/>
                  </a:lnTo>
                  <a:lnTo>
                    <a:pt x="2991154" y="19278"/>
                  </a:lnTo>
                  <a:lnTo>
                    <a:pt x="2995396" y="23418"/>
                  </a:lnTo>
                  <a:lnTo>
                    <a:pt x="2995447" y="132334"/>
                  </a:lnTo>
                  <a:lnTo>
                    <a:pt x="2995561" y="150380"/>
                  </a:lnTo>
                  <a:lnTo>
                    <a:pt x="2995688" y="163982"/>
                  </a:lnTo>
                  <a:lnTo>
                    <a:pt x="2993326" y="169583"/>
                  </a:lnTo>
                  <a:lnTo>
                    <a:pt x="2817393" y="345122"/>
                  </a:lnTo>
                  <a:lnTo>
                    <a:pt x="2814942" y="349389"/>
                  </a:lnTo>
                  <a:lnTo>
                    <a:pt x="2809887" y="371233"/>
                  </a:lnTo>
                  <a:lnTo>
                    <a:pt x="2798203" y="420801"/>
                  </a:lnTo>
                  <a:lnTo>
                    <a:pt x="2797708" y="427913"/>
                  </a:lnTo>
                  <a:lnTo>
                    <a:pt x="2799918" y="432638"/>
                  </a:lnTo>
                  <a:lnTo>
                    <a:pt x="2804693" y="434835"/>
                  </a:lnTo>
                  <a:lnTo>
                    <a:pt x="2811843" y="434327"/>
                  </a:lnTo>
                  <a:lnTo>
                    <a:pt x="2882773" y="417779"/>
                  </a:lnTo>
                  <a:lnTo>
                    <a:pt x="2887307" y="415315"/>
                  </a:lnTo>
                  <a:lnTo>
                    <a:pt x="2890215" y="412407"/>
                  </a:lnTo>
                  <a:lnTo>
                    <a:pt x="2915996" y="386575"/>
                  </a:lnTo>
                  <a:lnTo>
                    <a:pt x="3139160" y="163182"/>
                  </a:lnTo>
                  <a:lnTo>
                    <a:pt x="3151632" y="136080"/>
                  </a:lnTo>
                  <a:lnTo>
                    <a:pt x="3151708" y="132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33428" y="2347123"/>
              <a:ext cx="225463" cy="2254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087390" y="2381376"/>
              <a:ext cx="501015" cy="558800"/>
            </a:xfrm>
            <a:custGeom>
              <a:avLst/>
              <a:gdLst/>
              <a:ahLst/>
              <a:cxnLst/>
              <a:rect l="l" t="t" r="r" b="b"/>
              <a:pathLst>
                <a:path w="501015" h="558800">
                  <a:moveTo>
                    <a:pt x="168173" y="301752"/>
                  </a:moveTo>
                  <a:lnTo>
                    <a:pt x="168033" y="290817"/>
                  </a:lnTo>
                  <a:lnTo>
                    <a:pt x="163207" y="287083"/>
                  </a:lnTo>
                  <a:lnTo>
                    <a:pt x="155917" y="286867"/>
                  </a:lnTo>
                  <a:lnTo>
                    <a:pt x="67881" y="286854"/>
                  </a:lnTo>
                  <a:lnTo>
                    <a:pt x="62141" y="286562"/>
                  </a:lnTo>
                  <a:lnTo>
                    <a:pt x="47942" y="287578"/>
                  </a:lnTo>
                  <a:lnTo>
                    <a:pt x="43662" y="295198"/>
                  </a:lnTo>
                  <a:lnTo>
                    <a:pt x="50634" y="305168"/>
                  </a:lnTo>
                  <a:lnTo>
                    <a:pt x="54533" y="305943"/>
                  </a:lnTo>
                  <a:lnTo>
                    <a:pt x="106718" y="305917"/>
                  </a:lnTo>
                  <a:lnTo>
                    <a:pt x="163334" y="305828"/>
                  </a:lnTo>
                  <a:lnTo>
                    <a:pt x="168173" y="301752"/>
                  </a:lnTo>
                  <a:close/>
                </a:path>
                <a:path w="501015" h="558800">
                  <a:moveTo>
                    <a:pt x="259791" y="255854"/>
                  </a:moveTo>
                  <a:lnTo>
                    <a:pt x="259600" y="244932"/>
                  </a:lnTo>
                  <a:lnTo>
                    <a:pt x="255790" y="241896"/>
                  </a:lnTo>
                  <a:lnTo>
                    <a:pt x="248348" y="240817"/>
                  </a:lnTo>
                  <a:lnTo>
                    <a:pt x="246176" y="240982"/>
                  </a:lnTo>
                  <a:lnTo>
                    <a:pt x="153797" y="240982"/>
                  </a:lnTo>
                  <a:lnTo>
                    <a:pt x="51549" y="240982"/>
                  </a:lnTo>
                  <a:lnTo>
                    <a:pt x="46418" y="244144"/>
                  </a:lnTo>
                  <a:lnTo>
                    <a:pt x="46037" y="256679"/>
                  </a:lnTo>
                  <a:lnTo>
                    <a:pt x="51346" y="260057"/>
                  </a:lnTo>
                  <a:lnTo>
                    <a:pt x="244297" y="260045"/>
                  </a:lnTo>
                  <a:lnTo>
                    <a:pt x="248640" y="260223"/>
                  </a:lnTo>
                  <a:lnTo>
                    <a:pt x="256019" y="258965"/>
                  </a:lnTo>
                  <a:lnTo>
                    <a:pt x="259791" y="255854"/>
                  </a:lnTo>
                  <a:close/>
                </a:path>
                <a:path w="501015" h="558800">
                  <a:moveTo>
                    <a:pt x="374548" y="106654"/>
                  </a:moveTo>
                  <a:lnTo>
                    <a:pt x="374523" y="96151"/>
                  </a:lnTo>
                  <a:lnTo>
                    <a:pt x="369862" y="92011"/>
                  </a:lnTo>
                  <a:lnTo>
                    <a:pt x="349910" y="91871"/>
                  </a:lnTo>
                  <a:lnTo>
                    <a:pt x="303352" y="91998"/>
                  </a:lnTo>
                  <a:lnTo>
                    <a:pt x="298767" y="95808"/>
                  </a:lnTo>
                  <a:lnTo>
                    <a:pt x="298272" y="106578"/>
                  </a:lnTo>
                  <a:lnTo>
                    <a:pt x="303085" y="110782"/>
                  </a:lnTo>
                  <a:lnTo>
                    <a:pt x="310273" y="110921"/>
                  </a:lnTo>
                  <a:lnTo>
                    <a:pt x="336727" y="110959"/>
                  </a:lnTo>
                  <a:lnTo>
                    <a:pt x="349961" y="110998"/>
                  </a:lnTo>
                  <a:lnTo>
                    <a:pt x="369900" y="110756"/>
                  </a:lnTo>
                  <a:lnTo>
                    <a:pt x="374548" y="106654"/>
                  </a:lnTo>
                  <a:close/>
                </a:path>
                <a:path w="501015" h="558800">
                  <a:moveTo>
                    <a:pt x="409117" y="439140"/>
                  </a:moveTo>
                  <a:lnTo>
                    <a:pt x="408851" y="428625"/>
                  </a:lnTo>
                  <a:lnTo>
                    <a:pt x="404190" y="424688"/>
                  </a:lnTo>
                  <a:lnTo>
                    <a:pt x="390537" y="424345"/>
                  </a:lnTo>
                  <a:lnTo>
                    <a:pt x="383628" y="424484"/>
                  </a:lnTo>
                  <a:lnTo>
                    <a:pt x="376707" y="424484"/>
                  </a:lnTo>
                  <a:lnTo>
                    <a:pt x="362877" y="424357"/>
                  </a:lnTo>
                  <a:lnTo>
                    <a:pt x="349148" y="424688"/>
                  </a:lnTo>
                  <a:lnTo>
                    <a:pt x="344538" y="428536"/>
                  </a:lnTo>
                  <a:lnTo>
                    <a:pt x="344258" y="439089"/>
                  </a:lnTo>
                  <a:lnTo>
                    <a:pt x="348856" y="443407"/>
                  </a:lnTo>
                  <a:lnTo>
                    <a:pt x="376682" y="443661"/>
                  </a:lnTo>
                  <a:lnTo>
                    <a:pt x="404482" y="443420"/>
                  </a:lnTo>
                  <a:lnTo>
                    <a:pt x="409117" y="439140"/>
                  </a:lnTo>
                  <a:close/>
                </a:path>
                <a:path w="501015" h="558800">
                  <a:moveTo>
                    <a:pt x="454774" y="60515"/>
                  </a:moveTo>
                  <a:lnTo>
                    <a:pt x="454571" y="50279"/>
                  </a:lnTo>
                  <a:lnTo>
                    <a:pt x="451065" y="47218"/>
                  </a:lnTo>
                  <a:lnTo>
                    <a:pt x="444030" y="45847"/>
                  </a:lnTo>
                  <a:lnTo>
                    <a:pt x="441820" y="46024"/>
                  </a:lnTo>
                  <a:lnTo>
                    <a:pt x="376682" y="46024"/>
                  </a:lnTo>
                  <a:lnTo>
                    <a:pt x="303276" y="46113"/>
                  </a:lnTo>
                  <a:lnTo>
                    <a:pt x="298678" y="50076"/>
                  </a:lnTo>
                  <a:lnTo>
                    <a:pt x="298386" y="60642"/>
                  </a:lnTo>
                  <a:lnTo>
                    <a:pt x="302983" y="64655"/>
                  </a:lnTo>
                  <a:lnTo>
                    <a:pt x="309714" y="65062"/>
                  </a:lnTo>
                  <a:lnTo>
                    <a:pt x="444360" y="65227"/>
                  </a:lnTo>
                  <a:lnTo>
                    <a:pt x="451358" y="63677"/>
                  </a:lnTo>
                  <a:lnTo>
                    <a:pt x="454774" y="60515"/>
                  </a:lnTo>
                  <a:close/>
                </a:path>
                <a:path w="501015" h="558800">
                  <a:moveTo>
                    <a:pt x="454952" y="4356"/>
                  </a:moveTo>
                  <a:lnTo>
                    <a:pt x="450100" y="419"/>
                  </a:lnTo>
                  <a:lnTo>
                    <a:pt x="442874" y="152"/>
                  </a:lnTo>
                  <a:lnTo>
                    <a:pt x="313309" y="152"/>
                  </a:lnTo>
                  <a:lnTo>
                    <a:pt x="309448" y="0"/>
                  </a:lnTo>
                  <a:lnTo>
                    <a:pt x="302298" y="1270"/>
                  </a:lnTo>
                  <a:lnTo>
                    <a:pt x="298615" y="4381"/>
                  </a:lnTo>
                  <a:lnTo>
                    <a:pt x="298742" y="14973"/>
                  </a:lnTo>
                  <a:lnTo>
                    <a:pt x="302285" y="18021"/>
                  </a:lnTo>
                  <a:lnTo>
                    <a:pt x="309333" y="19367"/>
                  </a:lnTo>
                  <a:lnTo>
                    <a:pt x="311543" y="19202"/>
                  </a:lnTo>
                  <a:lnTo>
                    <a:pt x="376682" y="19215"/>
                  </a:lnTo>
                  <a:lnTo>
                    <a:pt x="449884" y="19151"/>
                  </a:lnTo>
                  <a:lnTo>
                    <a:pt x="454685" y="15316"/>
                  </a:lnTo>
                  <a:lnTo>
                    <a:pt x="454952" y="4356"/>
                  </a:lnTo>
                  <a:close/>
                </a:path>
                <a:path w="501015" h="558800">
                  <a:moveTo>
                    <a:pt x="455777" y="392772"/>
                  </a:moveTo>
                  <a:lnTo>
                    <a:pt x="453313" y="380619"/>
                  </a:lnTo>
                  <a:lnTo>
                    <a:pt x="448538" y="378574"/>
                  </a:lnTo>
                  <a:lnTo>
                    <a:pt x="349377" y="378637"/>
                  </a:lnTo>
                  <a:lnTo>
                    <a:pt x="344424" y="382409"/>
                  </a:lnTo>
                  <a:lnTo>
                    <a:pt x="344385" y="393788"/>
                  </a:lnTo>
                  <a:lnTo>
                    <a:pt x="349326" y="397598"/>
                  </a:lnTo>
                  <a:lnTo>
                    <a:pt x="399402" y="397662"/>
                  </a:lnTo>
                  <a:lnTo>
                    <a:pt x="450557" y="397535"/>
                  </a:lnTo>
                  <a:lnTo>
                    <a:pt x="455777" y="392772"/>
                  </a:lnTo>
                  <a:close/>
                </a:path>
                <a:path w="501015" h="558800">
                  <a:moveTo>
                    <a:pt x="500862" y="257848"/>
                  </a:moveTo>
                  <a:lnTo>
                    <a:pt x="497547" y="252564"/>
                  </a:lnTo>
                  <a:lnTo>
                    <a:pt x="484898" y="252679"/>
                  </a:lnTo>
                  <a:lnTo>
                    <a:pt x="481774" y="257937"/>
                  </a:lnTo>
                  <a:lnTo>
                    <a:pt x="481774" y="517817"/>
                  </a:lnTo>
                  <a:lnTo>
                    <a:pt x="481050" y="528955"/>
                  </a:lnTo>
                  <a:lnTo>
                    <a:pt x="478116" y="535406"/>
                  </a:lnTo>
                  <a:lnTo>
                    <a:pt x="471779" y="538378"/>
                  </a:lnTo>
                  <a:lnTo>
                    <a:pt x="460832" y="539102"/>
                  </a:lnTo>
                  <a:lnTo>
                    <a:pt x="38061" y="539102"/>
                  </a:lnTo>
                  <a:lnTo>
                    <a:pt x="28714" y="538289"/>
                  </a:lnTo>
                  <a:lnTo>
                    <a:pt x="22961" y="535343"/>
                  </a:lnTo>
                  <a:lnTo>
                    <a:pt x="20066" y="529488"/>
                  </a:lnTo>
                  <a:lnTo>
                    <a:pt x="19265" y="519976"/>
                  </a:lnTo>
                  <a:lnTo>
                    <a:pt x="19431" y="509460"/>
                  </a:lnTo>
                  <a:lnTo>
                    <a:pt x="18910" y="497916"/>
                  </a:lnTo>
                  <a:lnTo>
                    <a:pt x="14820" y="493115"/>
                  </a:lnTo>
                  <a:lnTo>
                    <a:pt x="3683" y="494055"/>
                  </a:lnTo>
                  <a:lnTo>
                    <a:pt x="546" y="498055"/>
                  </a:lnTo>
                  <a:lnTo>
                    <a:pt x="0" y="509295"/>
                  </a:lnTo>
                  <a:lnTo>
                    <a:pt x="177" y="519823"/>
                  </a:lnTo>
                  <a:lnTo>
                    <a:pt x="2590" y="536562"/>
                  </a:lnTo>
                  <a:lnTo>
                    <a:pt x="9791" y="548563"/>
                  </a:lnTo>
                  <a:lnTo>
                    <a:pt x="21767" y="555790"/>
                  </a:lnTo>
                  <a:lnTo>
                    <a:pt x="38493" y="558203"/>
                  </a:lnTo>
                  <a:lnTo>
                    <a:pt x="249872" y="558203"/>
                  </a:lnTo>
                  <a:lnTo>
                    <a:pt x="462686" y="558203"/>
                  </a:lnTo>
                  <a:lnTo>
                    <a:pt x="479221" y="555790"/>
                  </a:lnTo>
                  <a:lnTo>
                    <a:pt x="491172" y="548614"/>
                  </a:lnTo>
                  <a:lnTo>
                    <a:pt x="498411" y="536790"/>
                  </a:lnTo>
                  <a:lnTo>
                    <a:pt x="500862" y="520407"/>
                  </a:lnTo>
                  <a:lnTo>
                    <a:pt x="500862" y="25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91BD6CE4-9E6F-1C1E-A925-01F2FB7FF4CE}"/>
              </a:ext>
            </a:extLst>
          </p:cNvPr>
          <p:cNvSpPr/>
          <p:nvPr/>
        </p:nvSpPr>
        <p:spPr>
          <a:xfrm>
            <a:off x="0" y="0"/>
            <a:ext cx="14400530" cy="8100059"/>
          </a:xfrm>
          <a:custGeom>
            <a:avLst/>
            <a:gdLst/>
            <a:ahLst/>
            <a:cxnLst/>
            <a:rect l="l" t="t" r="r" b="b"/>
            <a:pathLst>
              <a:path w="14400530" h="8100059">
                <a:moveTo>
                  <a:pt x="14399996" y="0"/>
                </a:moveTo>
                <a:lnTo>
                  <a:pt x="0" y="0"/>
                </a:lnTo>
                <a:lnTo>
                  <a:pt x="0" y="8100009"/>
                </a:lnTo>
                <a:lnTo>
                  <a:pt x="14399996" y="8100009"/>
                </a:lnTo>
                <a:lnTo>
                  <a:pt x="14399996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92874" y="2842864"/>
            <a:ext cx="3686810" cy="1513840"/>
          </a:xfrm>
          <a:custGeom>
            <a:avLst/>
            <a:gdLst/>
            <a:ahLst/>
            <a:cxnLst/>
            <a:rect l="l" t="t" r="r" b="b"/>
            <a:pathLst>
              <a:path w="3686810" h="1513839">
                <a:moveTo>
                  <a:pt x="3371088" y="0"/>
                </a:moveTo>
                <a:lnTo>
                  <a:pt x="315556" y="0"/>
                </a:lnTo>
                <a:lnTo>
                  <a:pt x="268925" y="3421"/>
                </a:lnTo>
                <a:lnTo>
                  <a:pt x="224418" y="13361"/>
                </a:lnTo>
                <a:lnTo>
                  <a:pt x="182523" y="29330"/>
                </a:lnTo>
                <a:lnTo>
                  <a:pt x="143730" y="50840"/>
                </a:lnTo>
                <a:lnTo>
                  <a:pt x="108526" y="77404"/>
                </a:lnTo>
                <a:lnTo>
                  <a:pt x="77399" y="108533"/>
                </a:lnTo>
                <a:lnTo>
                  <a:pt x="50836" y="143739"/>
                </a:lnTo>
                <a:lnTo>
                  <a:pt x="29327" y="182534"/>
                </a:lnTo>
                <a:lnTo>
                  <a:pt x="13359" y="224429"/>
                </a:lnTo>
                <a:lnTo>
                  <a:pt x="3421" y="268937"/>
                </a:lnTo>
                <a:lnTo>
                  <a:pt x="0" y="315569"/>
                </a:lnTo>
                <a:lnTo>
                  <a:pt x="0" y="1197724"/>
                </a:lnTo>
                <a:lnTo>
                  <a:pt x="3421" y="1244356"/>
                </a:lnTo>
                <a:lnTo>
                  <a:pt x="13359" y="1288863"/>
                </a:lnTo>
                <a:lnTo>
                  <a:pt x="29327" y="1330757"/>
                </a:lnTo>
                <a:lnTo>
                  <a:pt x="50836" y="1369550"/>
                </a:lnTo>
                <a:lnTo>
                  <a:pt x="77399" y="1404754"/>
                </a:lnTo>
                <a:lnTo>
                  <a:pt x="108526" y="1435882"/>
                </a:lnTo>
                <a:lnTo>
                  <a:pt x="143730" y="1462444"/>
                </a:lnTo>
                <a:lnTo>
                  <a:pt x="182523" y="1483953"/>
                </a:lnTo>
                <a:lnTo>
                  <a:pt x="224418" y="1499921"/>
                </a:lnTo>
                <a:lnTo>
                  <a:pt x="268925" y="1509859"/>
                </a:lnTo>
                <a:lnTo>
                  <a:pt x="315556" y="1513281"/>
                </a:lnTo>
                <a:lnTo>
                  <a:pt x="3371088" y="1513281"/>
                </a:lnTo>
                <a:lnTo>
                  <a:pt x="3417719" y="1509859"/>
                </a:lnTo>
                <a:lnTo>
                  <a:pt x="3462226" y="1499921"/>
                </a:lnTo>
                <a:lnTo>
                  <a:pt x="3504120" y="1483953"/>
                </a:lnTo>
                <a:lnTo>
                  <a:pt x="3542914" y="1462444"/>
                </a:lnTo>
                <a:lnTo>
                  <a:pt x="3578118" y="1435882"/>
                </a:lnTo>
                <a:lnTo>
                  <a:pt x="3609245" y="1404754"/>
                </a:lnTo>
                <a:lnTo>
                  <a:pt x="3635807" y="1369550"/>
                </a:lnTo>
                <a:lnTo>
                  <a:pt x="3657317" y="1330757"/>
                </a:lnTo>
                <a:lnTo>
                  <a:pt x="3673284" y="1288863"/>
                </a:lnTo>
                <a:lnTo>
                  <a:pt x="3683223" y="1244356"/>
                </a:lnTo>
                <a:lnTo>
                  <a:pt x="3686644" y="1197724"/>
                </a:lnTo>
                <a:lnTo>
                  <a:pt x="3686644" y="315569"/>
                </a:lnTo>
                <a:lnTo>
                  <a:pt x="3683223" y="268937"/>
                </a:lnTo>
                <a:lnTo>
                  <a:pt x="3673284" y="224429"/>
                </a:lnTo>
                <a:lnTo>
                  <a:pt x="3657317" y="182534"/>
                </a:lnTo>
                <a:lnTo>
                  <a:pt x="3635807" y="143739"/>
                </a:lnTo>
                <a:lnTo>
                  <a:pt x="3609245" y="108533"/>
                </a:lnTo>
                <a:lnTo>
                  <a:pt x="3578118" y="77404"/>
                </a:lnTo>
                <a:lnTo>
                  <a:pt x="3542914" y="50840"/>
                </a:lnTo>
                <a:lnTo>
                  <a:pt x="3504120" y="29330"/>
                </a:lnTo>
                <a:lnTo>
                  <a:pt x="3462226" y="13361"/>
                </a:lnTo>
                <a:lnTo>
                  <a:pt x="3417719" y="3421"/>
                </a:lnTo>
                <a:lnTo>
                  <a:pt x="337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874" y="5353948"/>
            <a:ext cx="3686810" cy="1513840"/>
          </a:xfrm>
          <a:custGeom>
            <a:avLst/>
            <a:gdLst/>
            <a:ahLst/>
            <a:cxnLst/>
            <a:rect l="l" t="t" r="r" b="b"/>
            <a:pathLst>
              <a:path w="3686810" h="1513840">
                <a:moveTo>
                  <a:pt x="3371088" y="0"/>
                </a:moveTo>
                <a:lnTo>
                  <a:pt x="315556" y="0"/>
                </a:lnTo>
                <a:lnTo>
                  <a:pt x="268925" y="3421"/>
                </a:lnTo>
                <a:lnTo>
                  <a:pt x="224418" y="13361"/>
                </a:lnTo>
                <a:lnTo>
                  <a:pt x="182523" y="29330"/>
                </a:lnTo>
                <a:lnTo>
                  <a:pt x="143730" y="50840"/>
                </a:lnTo>
                <a:lnTo>
                  <a:pt x="108526" y="77404"/>
                </a:lnTo>
                <a:lnTo>
                  <a:pt x="77399" y="108533"/>
                </a:lnTo>
                <a:lnTo>
                  <a:pt x="50836" y="143739"/>
                </a:lnTo>
                <a:lnTo>
                  <a:pt x="29327" y="182534"/>
                </a:lnTo>
                <a:lnTo>
                  <a:pt x="13359" y="224429"/>
                </a:lnTo>
                <a:lnTo>
                  <a:pt x="3421" y="268937"/>
                </a:lnTo>
                <a:lnTo>
                  <a:pt x="0" y="315569"/>
                </a:lnTo>
                <a:lnTo>
                  <a:pt x="0" y="1197724"/>
                </a:lnTo>
                <a:lnTo>
                  <a:pt x="3421" y="1244356"/>
                </a:lnTo>
                <a:lnTo>
                  <a:pt x="13359" y="1288863"/>
                </a:lnTo>
                <a:lnTo>
                  <a:pt x="29327" y="1330757"/>
                </a:lnTo>
                <a:lnTo>
                  <a:pt x="50836" y="1369550"/>
                </a:lnTo>
                <a:lnTo>
                  <a:pt x="77399" y="1404754"/>
                </a:lnTo>
                <a:lnTo>
                  <a:pt x="108526" y="1435882"/>
                </a:lnTo>
                <a:lnTo>
                  <a:pt x="143730" y="1462444"/>
                </a:lnTo>
                <a:lnTo>
                  <a:pt x="182523" y="1483953"/>
                </a:lnTo>
                <a:lnTo>
                  <a:pt x="224418" y="1499921"/>
                </a:lnTo>
                <a:lnTo>
                  <a:pt x="268925" y="1509859"/>
                </a:lnTo>
                <a:lnTo>
                  <a:pt x="315556" y="1513281"/>
                </a:lnTo>
                <a:lnTo>
                  <a:pt x="3371088" y="1513281"/>
                </a:lnTo>
                <a:lnTo>
                  <a:pt x="3417719" y="1509859"/>
                </a:lnTo>
                <a:lnTo>
                  <a:pt x="3462226" y="1499921"/>
                </a:lnTo>
                <a:lnTo>
                  <a:pt x="3504120" y="1483953"/>
                </a:lnTo>
                <a:lnTo>
                  <a:pt x="3542914" y="1462444"/>
                </a:lnTo>
                <a:lnTo>
                  <a:pt x="3578118" y="1435882"/>
                </a:lnTo>
                <a:lnTo>
                  <a:pt x="3609245" y="1404754"/>
                </a:lnTo>
                <a:lnTo>
                  <a:pt x="3635807" y="1369550"/>
                </a:lnTo>
                <a:lnTo>
                  <a:pt x="3657317" y="1330757"/>
                </a:lnTo>
                <a:lnTo>
                  <a:pt x="3673284" y="1288863"/>
                </a:lnTo>
                <a:lnTo>
                  <a:pt x="3683223" y="1244356"/>
                </a:lnTo>
                <a:lnTo>
                  <a:pt x="3686644" y="1197724"/>
                </a:lnTo>
                <a:lnTo>
                  <a:pt x="3686644" y="315569"/>
                </a:lnTo>
                <a:lnTo>
                  <a:pt x="3683223" y="268937"/>
                </a:lnTo>
                <a:lnTo>
                  <a:pt x="3673284" y="224429"/>
                </a:lnTo>
                <a:lnTo>
                  <a:pt x="3657317" y="182534"/>
                </a:lnTo>
                <a:lnTo>
                  <a:pt x="3635807" y="143739"/>
                </a:lnTo>
                <a:lnTo>
                  <a:pt x="3609245" y="108533"/>
                </a:lnTo>
                <a:lnTo>
                  <a:pt x="3578118" y="77404"/>
                </a:lnTo>
                <a:lnTo>
                  <a:pt x="3542914" y="50840"/>
                </a:lnTo>
                <a:lnTo>
                  <a:pt x="3504120" y="29330"/>
                </a:lnTo>
                <a:lnTo>
                  <a:pt x="3462226" y="13361"/>
                </a:lnTo>
                <a:lnTo>
                  <a:pt x="3417719" y="3421"/>
                </a:lnTo>
                <a:lnTo>
                  <a:pt x="337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176" y="1744621"/>
            <a:ext cx="120396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3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provide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our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clients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partners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tools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support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they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need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thrive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rapidly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changing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world.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pride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ourselves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on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our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ability</a:t>
            </a:r>
            <a:r>
              <a:rPr sz="1400" spc="-1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to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deliver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customized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solutions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that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tailored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clients'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unique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needs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goals,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dedicated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providing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highest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level</a:t>
            </a:r>
            <a:r>
              <a:rPr sz="1400" spc="-25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customer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service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 </a:t>
            </a:r>
            <a:r>
              <a:rPr sz="1400" dirty="0">
                <a:solidFill>
                  <a:srgbClr val="FFFFFF"/>
                </a:solidFill>
                <a:latin typeface="DMSans18pt-Light"/>
                <a:cs typeface="DMSans18pt-Light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DMSans18pt-Light"/>
                <a:cs typeface="DMSans18pt-Light"/>
              </a:rPr>
              <a:t>support.</a:t>
            </a:r>
            <a:endParaRPr sz="1400">
              <a:latin typeface="DMSans18pt-Light"/>
              <a:cs typeface="DMSans18pt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789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FFFFF"/>
                </a:solidFill>
              </a:rPr>
              <a:t>Why</a:t>
            </a:r>
            <a:r>
              <a:rPr spc="-370" dirty="0">
                <a:solidFill>
                  <a:srgbClr val="FFFFFF"/>
                </a:solidFill>
              </a:rPr>
              <a:t> </a:t>
            </a:r>
            <a:r>
              <a:rPr spc="-60" dirty="0">
                <a:solidFill>
                  <a:srgbClr val="FFFFFF"/>
                </a:solidFill>
              </a:rPr>
              <a:t>are</a:t>
            </a:r>
            <a:r>
              <a:rPr spc="-2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we</a:t>
            </a:r>
            <a:r>
              <a:rPr spc="-290" dirty="0">
                <a:solidFill>
                  <a:srgbClr val="FFFFFF"/>
                </a:solidFill>
              </a:rPr>
              <a:t> </a:t>
            </a:r>
            <a:r>
              <a:rPr spc="-90" dirty="0">
                <a:solidFill>
                  <a:srgbClr val="FFFFFF"/>
                </a:solidFill>
              </a:rPr>
              <a:t>different?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1200" y="3144172"/>
            <a:ext cx="2578100" cy="7816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05"/>
              </a:lnSpc>
              <a:spcBef>
                <a:spcPts val="135"/>
              </a:spcBef>
            </a:pPr>
            <a:r>
              <a:rPr sz="2050" b="1" dirty="0">
                <a:solidFill>
                  <a:srgbClr val="4E9990"/>
                </a:solidFill>
                <a:latin typeface="DM Sans 18pt 18pt"/>
                <a:cs typeface="DM Sans 18pt 18pt"/>
              </a:rPr>
              <a:t>Thought</a:t>
            </a:r>
            <a:r>
              <a:rPr sz="2050" b="1" spc="80" dirty="0">
                <a:solidFill>
                  <a:srgbClr val="4E9990"/>
                </a:solidFill>
                <a:latin typeface="DM Sans 18pt 18pt"/>
                <a:cs typeface="DM Sans 18pt 18pt"/>
              </a:rPr>
              <a:t> </a:t>
            </a:r>
            <a:r>
              <a:rPr sz="2050" b="1" spc="-10" dirty="0">
                <a:solidFill>
                  <a:srgbClr val="4E9990"/>
                </a:solidFill>
                <a:latin typeface="DM Sans 18pt 18pt"/>
                <a:cs typeface="DM Sans 18pt 18pt"/>
              </a:rPr>
              <a:t>leadership</a:t>
            </a:r>
            <a:endParaRPr sz="2050">
              <a:latin typeface="DM Sans 18pt 18pt"/>
              <a:cs typeface="DM Sans 18pt 18pt"/>
            </a:endParaRPr>
          </a:p>
          <a:p>
            <a:pPr marL="12700" marR="5080">
              <a:lnSpc>
                <a:spcPts val="1700"/>
              </a:lnSpc>
              <a:spcBef>
                <a:spcPts val="135"/>
              </a:spcBef>
            </a:pPr>
            <a:r>
              <a:rPr sz="1550" dirty="0">
                <a:latin typeface="DMSans18pt-Light"/>
                <a:cs typeface="DMSans18pt-Light"/>
              </a:rPr>
              <a:t>Amplifying</a:t>
            </a:r>
            <a:r>
              <a:rPr sz="1550" spc="-2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the</a:t>
            </a:r>
            <a:r>
              <a:rPr sz="1550" spc="-1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new</a:t>
            </a:r>
            <a:r>
              <a:rPr sz="1550" spc="-10" dirty="0">
                <a:latin typeface="DMSans18pt-Light"/>
                <a:cs typeface="DMSans18pt-Light"/>
              </a:rPr>
              <a:t> </a:t>
            </a:r>
            <a:r>
              <a:rPr sz="1550" spc="-20" dirty="0">
                <a:latin typeface="DMSans18pt-Light"/>
                <a:cs typeface="DMSans18pt-Light"/>
              </a:rPr>
              <a:t>narrative </a:t>
            </a:r>
            <a:r>
              <a:rPr sz="1550" dirty="0">
                <a:latin typeface="DMSans18pt-Light"/>
                <a:cs typeface="DMSans18pt-Light"/>
              </a:rPr>
              <a:t>"power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of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spc="-10" dirty="0">
                <a:latin typeface="DMSans18pt-Light"/>
                <a:cs typeface="DMSans18pt-Light"/>
              </a:rPr>
              <a:t>networks'</a:t>
            </a:r>
            <a:endParaRPr sz="1550">
              <a:latin typeface="DMSans18pt-Light"/>
              <a:cs typeface="DMSans18pt-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2778" y="2421878"/>
            <a:ext cx="8629599" cy="48131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50073" y="2926429"/>
            <a:ext cx="3592195" cy="10515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15"/>
              </a:spcBef>
            </a:pPr>
            <a:r>
              <a:rPr sz="2050" b="1" dirty="0">
                <a:solidFill>
                  <a:srgbClr val="4E9990"/>
                </a:solidFill>
                <a:latin typeface="DM Sans 18pt 18pt"/>
                <a:cs typeface="DM Sans 18pt 18pt"/>
              </a:rPr>
              <a:t>Capacity</a:t>
            </a:r>
            <a:r>
              <a:rPr sz="2050" b="1" spc="95" dirty="0">
                <a:solidFill>
                  <a:srgbClr val="4E9990"/>
                </a:solidFill>
                <a:latin typeface="DM Sans 18pt 18pt"/>
                <a:cs typeface="DM Sans 18pt 18pt"/>
              </a:rPr>
              <a:t> </a:t>
            </a:r>
            <a:r>
              <a:rPr sz="2050" b="1" spc="-10" dirty="0">
                <a:solidFill>
                  <a:srgbClr val="4E9990"/>
                </a:solidFill>
                <a:latin typeface="DM Sans 18pt 18pt"/>
                <a:cs typeface="DM Sans 18pt 18pt"/>
              </a:rPr>
              <a:t>building</a:t>
            </a:r>
            <a:endParaRPr sz="2050">
              <a:latin typeface="DM Sans 18pt 18pt"/>
              <a:cs typeface="DM Sans 18pt 18pt"/>
            </a:endParaRPr>
          </a:p>
          <a:p>
            <a:pPr marL="12700" marR="5080">
              <a:lnSpc>
                <a:spcPts val="1700"/>
              </a:lnSpc>
              <a:spcBef>
                <a:spcPts val="334"/>
              </a:spcBef>
            </a:pPr>
            <a:r>
              <a:rPr sz="1550" dirty="0">
                <a:latin typeface="DMSans18pt-Light"/>
                <a:cs typeface="DMSans18pt-Light"/>
              </a:rPr>
              <a:t>Evidence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and</a:t>
            </a:r>
            <a:r>
              <a:rPr sz="1550" spc="-2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research</a:t>
            </a:r>
            <a:r>
              <a:rPr sz="1550" spc="-2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tools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spc="-10" dirty="0">
                <a:latin typeface="DMSans18pt-Light"/>
                <a:cs typeface="DMSans18pt-Light"/>
              </a:rPr>
              <a:t>support </a:t>
            </a:r>
            <a:r>
              <a:rPr sz="1550" dirty="0">
                <a:latin typeface="DMSans18pt-Light"/>
                <a:cs typeface="DMSans18pt-Light"/>
              </a:rPr>
              <a:t>resilience</a:t>
            </a:r>
            <a:r>
              <a:rPr sz="1550" spc="-3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and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sustainability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of</a:t>
            </a:r>
            <a:r>
              <a:rPr sz="1550" spc="-15" dirty="0">
                <a:latin typeface="DMSans18pt-Light"/>
                <a:cs typeface="DMSans18pt-Light"/>
              </a:rPr>
              <a:t> </a:t>
            </a:r>
            <a:r>
              <a:rPr sz="1550" spc="-25" dirty="0">
                <a:latin typeface="DMSans18pt-Light"/>
                <a:cs typeface="DMSans18pt-Light"/>
              </a:rPr>
              <a:t>networks </a:t>
            </a:r>
            <a:r>
              <a:rPr sz="1550" dirty="0">
                <a:latin typeface="DMSans18pt-Light"/>
                <a:cs typeface="DMSans18pt-Light"/>
              </a:rPr>
              <a:t>for</a:t>
            </a:r>
            <a:r>
              <a:rPr sz="1550" spc="-4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youth-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centred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social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spc="-10" dirty="0">
                <a:latin typeface="DMSans18pt-Light"/>
                <a:cs typeface="DMSans18pt-Light"/>
              </a:rPr>
              <a:t>change</a:t>
            </a:r>
            <a:endParaRPr sz="1550">
              <a:latin typeface="DMSans18pt-Light"/>
              <a:cs typeface="DMSans18pt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1162" y="5452242"/>
            <a:ext cx="2802255" cy="11785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050" b="1" dirty="0">
                <a:solidFill>
                  <a:srgbClr val="4E9990"/>
                </a:solidFill>
                <a:latin typeface="DM Sans 18pt 18pt"/>
                <a:cs typeface="DM Sans 18pt 18pt"/>
              </a:rPr>
              <a:t>Sector</a:t>
            </a:r>
            <a:r>
              <a:rPr sz="2050" b="1" spc="25" dirty="0">
                <a:solidFill>
                  <a:srgbClr val="4E9990"/>
                </a:solidFill>
                <a:latin typeface="DM Sans 18pt 18pt"/>
                <a:cs typeface="DM Sans 18pt 18pt"/>
              </a:rPr>
              <a:t> </a:t>
            </a:r>
            <a:r>
              <a:rPr sz="2050" b="1" spc="-10" dirty="0">
                <a:solidFill>
                  <a:srgbClr val="4E9990"/>
                </a:solidFill>
                <a:latin typeface="DM Sans 18pt 18pt"/>
                <a:cs typeface="DM Sans 18pt 18pt"/>
              </a:rPr>
              <a:t>building</a:t>
            </a:r>
            <a:endParaRPr sz="2050">
              <a:latin typeface="DM Sans 18pt 18pt"/>
              <a:cs typeface="DM Sans 18pt 18pt"/>
            </a:endParaRPr>
          </a:p>
          <a:p>
            <a:pPr marL="12700" marR="5080">
              <a:lnSpc>
                <a:spcPts val="1700"/>
              </a:lnSpc>
              <a:spcBef>
                <a:spcPts val="755"/>
              </a:spcBef>
            </a:pPr>
            <a:r>
              <a:rPr sz="1550" dirty="0">
                <a:latin typeface="DMSans18pt-Light"/>
                <a:cs typeface="DMSans18pt-Light"/>
              </a:rPr>
              <a:t>Share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experience</a:t>
            </a:r>
            <a:r>
              <a:rPr sz="1550" spc="-2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and</a:t>
            </a:r>
            <a:r>
              <a:rPr sz="1550" spc="-20" dirty="0">
                <a:latin typeface="DMSans18pt-Light"/>
                <a:cs typeface="DMSans18pt-Light"/>
              </a:rPr>
              <a:t> best </a:t>
            </a:r>
            <a:r>
              <a:rPr sz="1550" dirty="0">
                <a:latin typeface="DMSans18pt-Light"/>
                <a:cs typeface="DMSans18pt-Light"/>
              </a:rPr>
              <a:t>practice,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new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partnerships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spc="-25" dirty="0">
                <a:latin typeface="DMSans18pt-Light"/>
                <a:cs typeface="DMSans18pt-Light"/>
              </a:rPr>
              <a:t>and </a:t>
            </a:r>
            <a:r>
              <a:rPr sz="1550" spc="-10" dirty="0">
                <a:latin typeface="DMSans18pt-Light"/>
                <a:cs typeface="DMSans18pt-Light"/>
              </a:rPr>
              <a:t>collaborations</a:t>
            </a:r>
            <a:endParaRPr sz="1550">
              <a:latin typeface="DMSans18pt-Light"/>
              <a:cs typeface="DMSans18pt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0327" y="5413746"/>
            <a:ext cx="2839085" cy="12668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222885">
              <a:lnSpc>
                <a:spcPct val="78300"/>
              </a:lnSpc>
              <a:spcBef>
                <a:spcPts val="670"/>
              </a:spcBef>
            </a:pPr>
            <a:r>
              <a:rPr sz="2050" b="1" spc="-10" dirty="0">
                <a:solidFill>
                  <a:srgbClr val="4E9990"/>
                </a:solidFill>
                <a:latin typeface="DM Sans 18pt 18pt"/>
                <a:cs typeface="DM Sans 18pt 18pt"/>
              </a:rPr>
              <a:t>Stakeholder Connectivity/Reach</a:t>
            </a:r>
            <a:endParaRPr sz="2050">
              <a:latin typeface="DM Sans 18pt 18pt"/>
              <a:cs typeface="DM Sans 18pt 18pt"/>
            </a:endParaRPr>
          </a:p>
          <a:p>
            <a:pPr marL="12700" marR="5080">
              <a:lnSpc>
                <a:spcPts val="1700"/>
              </a:lnSpc>
              <a:spcBef>
                <a:spcPts val="280"/>
              </a:spcBef>
            </a:pPr>
            <a:r>
              <a:rPr sz="1550" dirty="0">
                <a:latin typeface="DMSans18pt-Light"/>
                <a:cs typeface="DMSans18pt-Light"/>
              </a:rPr>
              <a:t>Nexus</a:t>
            </a:r>
            <a:r>
              <a:rPr sz="1550" spc="-3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membeship</a:t>
            </a:r>
            <a:r>
              <a:rPr sz="1550" spc="-25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for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spc="-10" dirty="0">
                <a:latin typeface="DMSans18pt-Light"/>
                <a:cs typeface="DMSans18pt-Light"/>
              </a:rPr>
              <a:t>network </a:t>
            </a:r>
            <a:r>
              <a:rPr sz="1550" dirty="0">
                <a:latin typeface="DMSans18pt-Light"/>
                <a:cs typeface="DMSans18pt-Light"/>
              </a:rPr>
              <a:t>activism</a:t>
            </a:r>
            <a:r>
              <a:rPr sz="1550" spc="-2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and</a:t>
            </a:r>
            <a:r>
              <a:rPr sz="1550" spc="-10" dirty="0">
                <a:latin typeface="DMSans18pt-Light"/>
                <a:cs typeface="DMSans18pt-Light"/>
              </a:rPr>
              <a:t> </a:t>
            </a:r>
            <a:r>
              <a:rPr sz="1550" dirty="0">
                <a:latin typeface="DMSans18pt-Light"/>
                <a:cs typeface="DMSans18pt-Light"/>
              </a:rPr>
              <a:t>leadership</a:t>
            </a:r>
            <a:r>
              <a:rPr sz="1550" spc="-5" dirty="0">
                <a:latin typeface="DMSans18pt-Light"/>
                <a:cs typeface="DMSans18pt-Light"/>
              </a:rPr>
              <a:t> </a:t>
            </a:r>
            <a:r>
              <a:rPr sz="1550" spc="-20" dirty="0">
                <a:latin typeface="DMSans18pt-Light"/>
                <a:cs typeface="DMSans18pt-Light"/>
              </a:rPr>
              <a:t>around </a:t>
            </a:r>
            <a:r>
              <a:rPr sz="1550" dirty="0">
                <a:latin typeface="DMSans18pt-Light"/>
                <a:cs typeface="DMSans18pt-Light"/>
              </a:rPr>
              <a:t>the </a:t>
            </a:r>
            <a:r>
              <a:rPr sz="1550" spc="-10" dirty="0">
                <a:latin typeface="DMSans18pt-Light"/>
                <a:cs typeface="DMSans18pt-Light"/>
              </a:rPr>
              <a:t>globe</a:t>
            </a:r>
            <a:endParaRPr sz="1550">
              <a:latin typeface="DMSans18pt-Light"/>
              <a:cs typeface="DMSans18pt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5703" y="1390357"/>
            <a:ext cx="2865755" cy="128905"/>
          </a:xfrm>
          <a:custGeom>
            <a:avLst/>
            <a:gdLst/>
            <a:ahLst/>
            <a:cxnLst/>
            <a:rect l="l" t="t" r="r" b="b"/>
            <a:pathLst>
              <a:path w="2865754" h="128905">
                <a:moveTo>
                  <a:pt x="1091526" y="7213"/>
                </a:moveTo>
                <a:lnTo>
                  <a:pt x="1070889" y="4064"/>
                </a:lnTo>
                <a:lnTo>
                  <a:pt x="1048829" y="2946"/>
                </a:lnTo>
                <a:lnTo>
                  <a:pt x="1000112" y="2921"/>
                </a:lnTo>
                <a:lnTo>
                  <a:pt x="1008253" y="3975"/>
                </a:lnTo>
                <a:lnTo>
                  <a:pt x="1015072" y="4648"/>
                </a:lnTo>
                <a:lnTo>
                  <a:pt x="1021168" y="4965"/>
                </a:lnTo>
                <a:lnTo>
                  <a:pt x="1027125" y="4927"/>
                </a:lnTo>
                <a:lnTo>
                  <a:pt x="1037348" y="4343"/>
                </a:lnTo>
                <a:lnTo>
                  <a:pt x="1029398" y="9245"/>
                </a:lnTo>
                <a:lnTo>
                  <a:pt x="1038250" y="8737"/>
                </a:lnTo>
                <a:lnTo>
                  <a:pt x="1091526" y="7213"/>
                </a:lnTo>
                <a:close/>
              </a:path>
              <a:path w="2865754" h="128905">
                <a:moveTo>
                  <a:pt x="1446377" y="762"/>
                </a:moveTo>
                <a:lnTo>
                  <a:pt x="1386395" y="812"/>
                </a:lnTo>
                <a:lnTo>
                  <a:pt x="1378572" y="0"/>
                </a:lnTo>
                <a:lnTo>
                  <a:pt x="1378254" y="2921"/>
                </a:lnTo>
                <a:lnTo>
                  <a:pt x="1373581" y="3136"/>
                </a:lnTo>
                <a:lnTo>
                  <a:pt x="1377823" y="3848"/>
                </a:lnTo>
                <a:lnTo>
                  <a:pt x="1383144" y="4749"/>
                </a:lnTo>
                <a:lnTo>
                  <a:pt x="1388656" y="4775"/>
                </a:lnTo>
                <a:lnTo>
                  <a:pt x="1393736" y="4114"/>
                </a:lnTo>
                <a:lnTo>
                  <a:pt x="1406486" y="2844"/>
                </a:lnTo>
                <a:lnTo>
                  <a:pt x="1419694" y="2082"/>
                </a:lnTo>
                <a:lnTo>
                  <a:pt x="1433093" y="1498"/>
                </a:lnTo>
                <a:lnTo>
                  <a:pt x="1446377" y="762"/>
                </a:lnTo>
                <a:close/>
              </a:path>
              <a:path w="2865754" h="128905">
                <a:moveTo>
                  <a:pt x="1447038" y="12979"/>
                </a:moveTo>
                <a:lnTo>
                  <a:pt x="1444510" y="12776"/>
                </a:lnTo>
                <a:lnTo>
                  <a:pt x="1441983" y="12649"/>
                </a:lnTo>
                <a:lnTo>
                  <a:pt x="1439468" y="12585"/>
                </a:lnTo>
                <a:lnTo>
                  <a:pt x="1444523" y="12827"/>
                </a:lnTo>
                <a:lnTo>
                  <a:pt x="1447038" y="12979"/>
                </a:lnTo>
                <a:close/>
              </a:path>
              <a:path w="2865754" h="128905">
                <a:moveTo>
                  <a:pt x="1545831" y="53073"/>
                </a:moveTo>
                <a:lnTo>
                  <a:pt x="1545361" y="53187"/>
                </a:lnTo>
                <a:lnTo>
                  <a:pt x="1545831" y="53073"/>
                </a:lnTo>
                <a:close/>
              </a:path>
              <a:path w="2865754" h="128905">
                <a:moveTo>
                  <a:pt x="1669478" y="2184"/>
                </a:moveTo>
                <a:lnTo>
                  <a:pt x="1659051" y="2184"/>
                </a:lnTo>
                <a:lnTo>
                  <a:pt x="1662239" y="2247"/>
                </a:lnTo>
                <a:lnTo>
                  <a:pt x="1665744" y="2235"/>
                </a:lnTo>
                <a:lnTo>
                  <a:pt x="1669478" y="2184"/>
                </a:lnTo>
                <a:close/>
              </a:path>
              <a:path w="2865754" h="128905">
                <a:moveTo>
                  <a:pt x="1753400" y="2184"/>
                </a:moveTo>
                <a:lnTo>
                  <a:pt x="1730286" y="1219"/>
                </a:lnTo>
                <a:lnTo>
                  <a:pt x="1708048" y="1257"/>
                </a:lnTo>
                <a:lnTo>
                  <a:pt x="1669478" y="2184"/>
                </a:lnTo>
                <a:lnTo>
                  <a:pt x="1753400" y="2184"/>
                </a:lnTo>
                <a:close/>
              </a:path>
              <a:path w="2865754" h="128905">
                <a:moveTo>
                  <a:pt x="1769618" y="17881"/>
                </a:moveTo>
                <a:lnTo>
                  <a:pt x="1766531" y="16611"/>
                </a:lnTo>
                <a:lnTo>
                  <a:pt x="1759381" y="17881"/>
                </a:lnTo>
                <a:lnTo>
                  <a:pt x="1769618" y="17881"/>
                </a:lnTo>
                <a:close/>
              </a:path>
              <a:path w="2865754" h="128905">
                <a:moveTo>
                  <a:pt x="2151151" y="59512"/>
                </a:moveTo>
                <a:lnTo>
                  <a:pt x="2097100" y="59512"/>
                </a:lnTo>
                <a:lnTo>
                  <a:pt x="2110562" y="59677"/>
                </a:lnTo>
                <a:lnTo>
                  <a:pt x="2151151" y="59512"/>
                </a:lnTo>
                <a:close/>
              </a:path>
              <a:path w="2865754" h="128905">
                <a:moveTo>
                  <a:pt x="2162479" y="59512"/>
                </a:moveTo>
                <a:lnTo>
                  <a:pt x="2154936" y="59499"/>
                </a:lnTo>
                <a:lnTo>
                  <a:pt x="2151164" y="59512"/>
                </a:lnTo>
                <a:lnTo>
                  <a:pt x="2162479" y="59512"/>
                </a:lnTo>
                <a:close/>
              </a:path>
              <a:path w="2865754" h="128905">
                <a:moveTo>
                  <a:pt x="2222182" y="22860"/>
                </a:moveTo>
                <a:lnTo>
                  <a:pt x="2185403" y="21805"/>
                </a:lnTo>
                <a:lnTo>
                  <a:pt x="2162543" y="20904"/>
                </a:lnTo>
                <a:lnTo>
                  <a:pt x="2151329" y="20840"/>
                </a:lnTo>
                <a:lnTo>
                  <a:pt x="2140585" y="20472"/>
                </a:lnTo>
                <a:lnTo>
                  <a:pt x="2122601" y="17932"/>
                </a:lnTo>
                <a:lnTo>
                  <a:pt x="2113724" y="17322"/>
                </a:lnTo>
                <a:lnTo>
                  <a:pt x="2084324" y="16395"/>
                </a:lnTo>
                <a:lnTo>
                  <a:pt x="2073440" y="16662"/>
                </a:lnTo>
                <a:lnTo>
                  <a:pt x="2062873" y="17513"/>
                </a:lnTo>
                <a:lnTo>
                  <a:pt x="2052637" y="18973"/>
                </a:lnTo>
                <a:lnTo>
                  <a:pt x="2057209" y="20916"/>
                </a:lnTo>
                <a:lnTo>
                  <a:pt x="2063521" y="22860"/>
                </a:lnTo>
                <a:lnTo>
                  <a:pt x="2073325" y="22809"/>
                </a:lnTo>
                <a:lnTo>
                  <a:pt x="2090851" y="23202"/>
                </a:lnTo>
                <a:lnTo>
                  <a:pt x="2108403" y="23901"/>
                </a:lnTo>
                <a:lnTo>
                  <a:pt x="2125916" y="23964"/>
                </a:lnTo>
                <a:lnTo>
                  <a:pt x="2144801" y="22212"/>
                </a:lnTo>
                <a:lnTo>
                  <a:pt x="2147913" y="22072"/>
                </a:lnTo>
                <a:lnTo>
                  <a:pt x="2157615" y="23507"/>
                </a:lnTo>
                <a:lnTo>
                  <a:pt x="2166632" y="24231"/>
                </a:lnTo>
                <a:lnTo>
                  <a:pt x="2175903" y="24422"/>
                </a:lnTo>
                <a:lnTo>
                  <a:pt x="2203640" y="23279"/>
                </a:lnTo>
                <a:lnTo>
                  <a:pt x="2222182" y="22860"/>
                </a:lnTo>
                <a:close/>
              </a:path>
              <a:path w="2865754" h="128905">
                <a:moveTo>
                  <a:pt x="2261717" y="69951"/>
                </a:moveTo>
                <a:lnTo>
                  <a:pt x="2248954" y="69951"/>
                </a:lnTo>
                <a:lnTo>
                  <a:pt x="2256828" y="71221"/>
                </a:lnTo>
                <a:lnTo>
                  <a:pt x="2261717" y="69951"/>
                </a:lnTo>
                <a:close/>
              </a:path>
              <a:path w="2865754" h="128905">
                <a:moveTo>
                  <a:pt x="2293493" y="51333"/>
                </a:moveTo>
                <a:lnTo>
                  <a:pt x="2251278" y="49936"/>
                </a:lnTo>
                <a:lnTo>
                  <a:pt x="2246541" y="49961"/>
                </a:lnTo>
                <a:lnTo>
                  <a:pt x="2246312" y="53162"/>
                </a:lnTo>
                <a:lnTo>
                  <a:pt x="2252027" y="52476"/>
                </a:lnTo>
                <a:lnTo>
                  <a:pt x="2255494" y="52628"/>
                </a:lnTo>
                <a:lnTo>
                  <a:pt x="2265413" y="52857"/>
                </a:lnTo>
                <a:lnTo>
                  <a:pt x="2275078" y="52666"/>
                </a:lnTo>
                <a:lnTo>
                  <a:pt x="2284450" y="52146"/>
                </a:lnTo>
                <a:lnTo>
                  <a:pt x="2293493" y="51333"/>
                </a:lnTo>
                <a:close/>
              </a:path>
              <a:path w="2865754" h="128905">
                <a:moveTo>
                  <a:pt x="2375166" y="61683"/>
                </a:moveTo>
                <a:lnTo>
                  <a:pt x="2331123" y="60185"/>
                </a:lnTo>
                <a:lnTo>
                  <a:pt x="2340343" y="62814"/>
                </a:lnTo>
                <a:lnTo>
                  <a:pt x="2351074" y="63004"/>
                </a:lnTo>
                <a:lnTo>
                  <a:pt x="2362835" y="62166"/>
                </a:lnTo>
                <a:lnTo>
                  <a:pt x="2375166" y="61683"/>
                </a:lnTo>
                <a:close/>
              </a:path>
              <a:path w="2865754" h="128905">
                <a:moveTo>
                  <a:pt x="2428557" y="52285"/>
                </a:moveTo>
                <a:lnTo>
                  <a:pt x="2412631" y="50965"/>
                </a:lnTo>
                <a:lnTo>
                  <a:pt x="2404808" y="50457"/>
                </a:lnTo>
                <a:lnTo>
                  <a:pt x="2411311" y="51765"/>
                </a:lnTo>
                <a:lnTo>
                  <a:pt x="2419388" y="52298"/>
                </a:lnTo>
                <a:lnTo>
                  <a:pt x="2428557" y="52285"/>
                </a:lnTo>
                <a:close/>
              </a:path>
              <a:path w="2865754" h="128905">
                <a:moveTo>
                  <a:pt x="2456713" y="54381"/>
                </a:moveTo>
                <a:lnTo>
                  <a:pt x="2456357" y="54356"/>
                </a:lnTo>
                <a:lnTo>
                  <a:pt x="2455646" y="54330"/>
                </a:lnTo>
                <a:lnTo>
                  <a:pt x="2455418" y="54317"/>
                </a:lnTo>
                <a:lnTo>
                  <a:pt x="2455176" y="54292"/>
                </a:lnTo>
                <a:lnTo>
                  <a:pt x="2454948" y="54292"/>
                </a:lnTo>
                <a:lnTo>
                  <a:pt x="2455075" y="54356"/>
                </a:lnTo>
                <a:lnTo>
                  <a:pt x="2455634" y="54394"/>
                </a:lnTo>
                <a:lnTo>
                  <a:pt x="2456180" y="54381"/>
                </a:lnTo>
                <a:lnTo>
                  <a:pt x="2456713" y="54381"/>
                </a:lnTo>
                <a:close/>
              </a:path>
              <a:path w="2865754" h="128905">
                <a:moveTo>
                  <a:pt x="2543721" y="67640"/>
                </a:moveTo>
                <a:lnTo>
                  <a:pt x="2536215" y="66509"/>
                </a:lnTo>
                <a:lnTo>
                  <a:pt x="2527592" y="64350"/>
                </a:lnTo>
                <a:lnTo>
                  <a:pt x="2521712" y="64719"/>
                </a:lnTo>
                <a:lnTo>
                  <a:pt x="2501354" y="64998"/>
                </a:lnTo>
                <a:lnTo>
                  <a:pt x="2482685" y="63741"/>
                </a:lnTo>
                <a:lnTo>
                  <a:pt x="2464600" y="61810"/>
                </a:lnTo>
                <a:lnTo>
                  <a:pt x="2446020" y="60121"/>
                </a:lnTo>
                <a:lnTo>
                  <a:pt x="2456065" y="59575"/>
                </a:lnTo>
                <a:lnTo>
                  <a:pt x="2445512" y="58610"/>
                </a:lnTo>
                <a:lnTo>
                  <a:pt x="2436711" y="59156"/>
                </a:lnTo>
                <a:lnTo>
                  <a:pt x="2420416" y="62382"/>
                </a:lnTo>
                <a:lnTo>
                  <a:pt x="2543721" y="67640"/>
                </a:lnTo>
                <a:close/>
              </a:path>
              <a:path w="2865754" h="128905">
                <a:moveTo>
                  <a:pt x="2544216" y="54546"/>
                </a:moveTo>
                <a:lnTo>
                  <a:pt x="2544064" y="53213"/>
                </a:lnTo>
                <a:lnTo>
                  <a:pt x="2475280" y="51041"/>
                </a:lnTo>
                <a:lnTo>
                  <a:pt x="2482126" y="52984"/>
                </a:lnTo>
                <a:lnTo>
                  <a:pt x="2481516" y="53721"/>
                </a:lnTo>
                <a:lnTo>
                  <a:pt x="2474049" y="54178"/>
                </a:lnTo>
                <a:lnTo>
                  <a:pt x="2456713" y="54381"/>
                </a:lnTo>
                <a:lnTo>
                  <a:pt x="2478722" y="55130"/>
                </a:lnTo>
                <a:lnTo>
                  <a:pt x="2500592" y="55181"/>
                </a:lnTo>
                <a:lnTo>
                  <a:pt x="2544216" y="54546"/>
                </a:lnTo>
                <a:close/>
              </a:path>
              <a:path w="2865754" h="128905">
                <a:moveTo>
                  <a:pt x="2545092" y="67703"/>
                </a:moveTo>
                <a:lnTo>
                  <a:pt x="2543721" y="67640"/>
                </a:lnTo>
                <a:lnTo>
                  <a:pt x="2544584" y="67767"/>
                </a:lnTo>
                <a:lnTo>
                  <a:pt x="2545092" y="67703"/>
                </a:lnTo>
                <a:close/>
              </a:path>
              <a:path w="2865754" h="128905">
                <a:moveTo>
                  <a:pt x="2635161" y="26530"/>
                </a:moveTo>
                <a:lnTo>
                  <a:pt x="2564930" y="24498"/>
                </a:lnTo>
                <a:lnTo>
                  <a:pt x="2582265" y="25412"/>
                </a:lnTo>
                <a:lnTo>
                  <a:pt x="2617101" y="26949"/>
                </a:lnTo>
                <a:lnTo>
                  <a:pt x="2634361" y="28041"/>
                </a:lnTo>
                <a:lnTo>
                  <a:pt x="2635161" y="26530"/>
                </a:lnTo>
                <a:close/>
              </a:path>
              <a:path w="2865754" h="128905">
                <a:moveTo>
                  <a:pt x="2648585" y="50990"/>
                </a:moveTo>
                <a:lnTo>
                  <a:pt x="2643809" y="48793"/>
                </a:lnTo>
                <a:lnTo>
                  <a:pt x="2640215" y="46939"/>
                </a:lnTo>
                <a:lnTo>
                  <a:pt x="2628557" y="49796"/>
                </a:lnTo>
                <a:lnTo>
                  <a:pt x="2621750" y="50850"/>
                </a:lnTo>
                <a:lnTo>
                  <a:pt x="2613799" y="51168"/>
                </a:lnTo>
                <a:lnTo>
                  <a:pt x="2605824" y="50825"/>
                </a:lnTo>
                <a:lnTo>
                  <a:pt x="2598229" y="49784"/>
                </a:lnTo>
                <a:lnTo>
                  <a:pt x="2590977" y="48679"/>
                </a:lnTo>
                <a:lnTo>
                  <a:pt x="2582875" y="48120"/>
                </a:lnTo>
                <a:lnTo>
                  <a:pt x="2580487" y="48082"/>
                </a:lnTo>
                <a:lnTo>
                  <a:pt x="2574633" y="47980"/>
                </a:lnTo>
                <a:lnTo>
                  <a:pt x="2559177" y="48082"/>
                </a:lnTo>
                <a:lnTo>
                  <a:pt x="2552382" y="47904"/>
                </a:lnTo>
                <a:lnTo>
                  <a:pt x="2545842" y="47510"/>
                </a:lnTo>
                <a:lnTo>
                  <a:pt x="2542552" y="47167"/>
                </a:lnTo>
                <a:lnTo>
                  <a:pt x="2527693" y="45656"/>
                </a:lnTo>
                <a:lnTo>
                  <a:pt x="2515412" y="44983"/>
                </a:lnTo>
                <a:lnTo>
                  <a:pt x="2502890" y="44704"/>
                </a:lnTo>
                <a:lnTo>
                  <a:pt x="2481224" y="44615"/>
                </a:lnTo>
                <a:lnTo>
                  <a:pt x="2472398" y="44361"/>
                </a:lnTo>
                <a:lnTo>
                  <a:pt x="2463812" y="43992"/>
                </a:lnTo>
                <a:lnTo>
                  <a:pt x="2406561" y="41783"/>
                </a:lnTo>
                <a:lnTo>
                  <a:pt x="2340330" y="39395"/>
                </a:lnTo>
                <a:lnTo>
                  <a:pt x="2310841" y="38341"/>
                </a:lnTo>
                <a:lnTo>
                  <a:pt x="2315032" y="39763"/>
                </a:lnTo>
                <a:lnTo>
                  <a:pt x="2322182" y="39395"/>
                </a:lnTo>
                <a:lnTo>
                  <a:pt x="2320213" y="41783"/>
                </a:lnTo>
                <a:lnTo>
                  <a:pt x="2315553" y="41656"/>
                </a:lnTo>
                <a:lnTo>
                  <a:pt x="2280437" y="40995"/>
                </a:lnTo>
                <a:lnTo>
                  <a:pt x="2275573" y="40982"/>
                </a:lnTo>
                <a:lnTo>
                  <a:pt x="2271953" y="43307"/>
                </a:lnTo>
                <a:lnTo>
                  <a:pt x="2275903" y="44107"/>
                </a:lnTo>
                <a:lnTo>
                  <a:pt x="2280158" y="44259"/>
                </a:lnTo>
                <a:lnTo>
                  <a:pt x="2287854" y="44919"/>
                </a:lnTo>
                <a:lnTo>
                  <a:pt x="2285911" y="45758"/>
                </a:lnTo>
                <a:lnTo>
                  <a:pt x="2282113" y="46710"/>
                </a:lnTo>
                <a:lnTo>
                  <a:pt x="2284311" y="47675"/>
                </a:lnTo>
                <a:lnTo>
                  <a:pt x="2304961" y="46863"/>
                </a:lnTo>
                <a:lnTo>
                  <a:pt x="2326081" y="48120"/>
                </a:lnTo>
                <a:lnTo>
                  <a:pt x="2347417" y="49631"/>
                </a:lnTo>
                <a:lnTo>
                  <a:pt x="2371153" y="49784"/>
                </a:lnTo>
                <a:lnTo>
                  <a:pt x="2379281" y="49580"/>
                </a:lnTo>
                <a:lnTo>
                  <a:pt x="2387625" y="49657"/>
                </a:lnTo>
                <a:lnTo>
                  <a:pt x="2396147" y="49961"/>
                </a:lnTo>
                <a:lnTo>
                  <a:pt x="2404808" y="50457"/>
                </a:lnTo>
                <a:lnTo>
                  <a:pt x="2400439" y="49580"/>
                </a:lnTo>
                <a:lnTo>
                  <a:pt x="2398966" y="49288"/>
                </a:lnTo>
                <a:lnTo>
                  <a:pt x="2394381" y="47485"/>
                </a:lnTo>
                <a:lnTo>
                  <a:pt x="2393696" y="46863"/>
                </a:lnTo>
                <a:lnTo>
                  <a:pt x="2391473" y="44869"/>
                </a:lnTo>
                <a:lnTo>
                  <a:pt x="2400109" y="44424"/>
                </a:lnTo>
                <a:lnTo>
                  <a:pt x="2409367" y="44119"/>
                </a:lnTo>
                <a:lnTo>
                  <a:pt x="2419337" y="43992"/>
                </a:lnTo>
                <a:lnTo>
                  <a:pt x="2430157" y="44145"/>
                </a:lnTo>
                <a:lnTo>
                  <a:pt x="2443175" y="45300"/>
                </a:lnTo>
                <a:lnTo>
                  <a:pt x="2445461" y="47167"/>
                </a:lnTo>
                <a:lnTo>
                  <a:pt x="2445550" y="47510"/>
                </a:lnTo>
                <a:lnTo>
                  <a:pt x="2444115" y="49580"/>
                </a:lnTo>
                <a:lnTo>
                  <a:pt x="2444115" y="49961"/>
                </a:lnTo>
                <a:lnTo>
                  <a:pt x="2444686" y="51816"/>
                </a:lnTo>
                <a:lnTo>
                  <a:pt x="2445435" y="51790"/>
                </a:lnTo>
                <a:lnTo>
                  <a:pt x="2444889" y="51917"/>
                </a:lnTo>
                <a:lnTo>
                  <a:pt x="2444686" y="51816"/>
                </a:lnTo>
                <a:lnTo>
                  <a:pt x="2439035" y="52120"/>
                </a:lnTo>
                <a:lnTo>
                  <a:pt x="2433637" y="52285"/>
                </a:lnTo>
                <a:lnTo>
                  <a:pt x="2428570" y="52285"/>
                </a:lnTo>
                <a:lnTo>
                  <a:pt x="2441791" y="53365"/>
                </a:lnTo>
                <a:lnTo>
                  <a:pt x="2454948" y="54292"/>
                </a:lnTo>
                <a:lnTo>
                  <a:pt x="2453919" y="53289"/>
                </a:lnTo>
                <a:lnTo>
                  <a:pt x="2453703" y="53073"/>
                </a:lnTo>
                <a:lnTo>
                  <a:pt x="2445740" y="53289"/>
                </a:lnTo>
                <a:lnTo>
                  <a:pt x="2445499" y="51917"/>
                </a:lnTo>
                <a:lnTo>
                  <a:pt x="2446223" y="51790"/>
                </a:lnTo>
                <a:lnTo>
                  <a:pt x="2449792" y="51422"/>
                </a:lnTo>
                <a:lnTo>
                  <a:pt x="2457513" y="52019"/>
                </a:lnTo>
                <a:lnTo>
                  <a:pt x="2457589" y="51422"/>
                </a:lnTo>
                <a:lnTo>
                  <a:pt x="2457704" y="50723"/>
                </a:lnTo>
                <a:lnTo>
                  <a:pt x="2460841" y="48120"/>
                </a:lnTo>
                <a:lnTo>
                  <a:pt x="2467673" y="47167"/>
                </a:lnTo>
                <a:lnTo>
                  <a:pt x="2475852" y="47205"/>
                </a:lnTo>
                <a:lnTo>
                  <a:pt x="2495943" y="48120"/>
                </a:lnTo>
                <a:lnTo>
                  <a:pt x="2552471" y="50431"/>
                </a:lnTo>
                <a:lnTo>
                  <a:pt x="2575941" y="51015"/>
                </a:lnTo>
                <a:lnTo>
                  <a:pt x="2604478" y="51295"/>
                </a:lnTo>
                <a:lnTo>
                  <a:pt x="2618689" y="51638"/>
                </a:lnTo>
                <a:lnTo>
                  <a:pt x="2632697" y="52476"/>
                </a:lnTo>
                <a:lnTo>
                  <a:pt x="2639517" y="53047"/>
                </a:lnTo>
                <a:lnTo>
                  <a:pt x="2644444" y="52171"/>
                </a:lnTo>
                <a:lnTo>
                  <a:pt x="2647988" y="51168"/>
                </a:lnTo>
                <a:lnTo>
                  <a:pt x="2648547" y="51015"/>
                </a:lnTo>
                <a:close/>
              </a:path>
              <a:path w="2865754" h="128905">
                <a:moveTo>
                  <a:pt x="2650121" y="51028"/>
                </a:moveTo>
                <a:lnTo>
                  <a:pt x="2649791" y="50977"/>
                </a:lnTo>
                <a:lnTo>
                  <a:pt x="2649436" y="50927"/>
                </a:lnTo>
                <a:lnTo>
                  <a:pt x="2649105" y="50863"/>
                </a:lnTo>
                <a:lnTo>
                  <a:pt x="2648953" y="50901"/>
                </a:lnTo>
                <a:lnTo>
                  <a:pt x="2648801" y="50952"/>
                </a:lnTo>
                <a:lnTo>
                  <a:pt x="2648648" y="50990"/>
                </a:lnTo>
                <a:lnTo>
                  <a:pt x="2650121" y="51028"/>
                </a:lnTo>
                <a:close/>
              </a:path>
              <a:path w="2865754" h="128905">
                <a:moveTo>
                  <a:pt x="2679547" y="70612"/>
                </a:moveTo>
                <a:lnTo>
                  <a:pt x="2566162" y="66586"/>
                </a:lnTo>
                <a:lnTo>
                  <a:pt x="2555570" y="66725"/>
                </a:lnTo>
                <a:lnTo>
                  <a:pt x="2545092" y="67703"/>
                </a:lnTo>
                <a:lnTo>
                  <a:pt x="2644419" y="70637"/>
                </a:lnTo>
                <a:lnTo>
                  <a:pt x="2643378" y="72961"/>
                </a:lnTo>
                <a:lnTo>
                  <a:pt x="2635199" y="71742"/>
                </a:lnTo>
                <a:lnTo>
                  <a:pt x="2632824" y="72910"/>
                </a:lnTo>
                <a:lnTo>
                  <a:pt x="2644914" y="73037"/>
                </a:lnTo>
                <a:lnTo>
                  <a:pt x="2667812" y="71145"/>
                </a:lnTo>
                <a:lnTo>
                  <a:pt x="2679547" y="70612"/>
                </a:lnTo>
                <a:close/>
              </a:path>
              <a:path w="2865754" h="128905">
                <a:moveTo>
                  <a:pt x="2688628" y="70980"/>
                </a:moveTo>
                <a:lnTo>
                  <a:pt x="2685504" y="70713"/>
                </a:lnTo>
                <a:lnTo>
                  <a:pt x="2682494" y="70612"/>
                </a:lnTo>
                <a:lnTo>
                  <a:pt x="2679547" y="70612"/>
                </a:lnTo>
                <a:lnTo>
                  <a:pt x="2688628" y="70980"/>
                </a:lnTo>
                <a:close/>
              </a:path>
              <a:path w="2865754" h="128905">
                <a:moveTo>
                  <a:pt x="2737485" y="112687"/>
                </a:moveTo>
                <a:lnTo>
                  <a:pt x="2734500" y="112534"/>
                </a:lnTo>
                <a:lnTo>
                  <a:pt x="2731541" y="112572"/>
                </a:lnTo>
                <a:lnTo>
                  <a:pt x="2728582" y="112712"/>
                </a:lnTo>
                <a:lnTo>
                  <a:pt x="2734576" y="112712"/>
                </a:lnTo>
                <a:lnTo>
                  <a:pt x="2737485" y="112687"/>
                </a:lnTo>
                <a:close/>
              </a:path>
              <a:path w="2865754" h="128905">
                <a:moveTo>
                  <a:pt x="2741892" y="122021"/>
                </a:moveTo>
                <a:lnTo>
                  <a:pt x="2738475" y="120751"/>
                </a:lnTo>
                <a:lnTo>
                  <a:pt x="2717266" y="120751"/>
                </a:lnTo>
                <a:lnTo>
                  <a:pt x="2705036" y="119481"/>
                </a:lnTo>
                <a:lnTo>
                  <a:pt x="2680106" y="119481"/>
                </a:lnTo>
                <a:lnTo>
                  <a:pt x="2668244" y="118211"/>
                </a:lnTo>
                <a:lnTo>
                  <a:pt x="2685694" y="118211"/>
                </a:lnTo>
                <a:lnTo>
                  <a:pt x="2701137" y="116941"/>
                </a:lnTo>
                <a:lnTo>
                  <a:pt x="2715222" y="114401"/>
                </a:lnTo>
                <a:lnTo>
                  <a:pt x="2728582" y="113131"/>
                </a:lnTo>
                <a:lnTo>
                  <a:pt x="2701887" y="113131"/>
                </a:lnTo>
                <a:lnTo>
                  <a:pt x="2673870" y="111861"/>
                </a:lnTo>
                <a:lnTo>
                  <a:pt x="2644978" y="111861"/>
                </a:lnTo>
                <a:lnTo>
                  <a:pt x="2493759" y="105511"/>
                </a:lnTo>
                <a:lnTo>
                  <a:pt x="2478227" y="104241"/>
                </a:lnTo>
                <a:lnTo>
                  <a:pt x="2485034" y="101701"/>
                </a:lnTo>
                <a:lnTo>
                  <a:pt x="2483586" y="99161"/>
                </a:lnTo>
                <a:lnTo>
                  <a:pt x="2495918" y="101701"/>
                </a:lnTo>
                <a:lnTo>
                  <a:pt x="2519984" y="101701"/>
                </a:lnTo>
                <a:lnTo>
                  <a:pt x="2547302" y="100431"/>
                </a:lnTo>
                <a:lnTo>
                  <a:pt x="2562974" y="99161"/>
                </a:lnTo>
                <a:lnTo>
                  <a:pt x="2577719" y="99161"/>
                </a:lnTo>
                <a:lnTo>
                  <a:pt x="2615920" y="102971"/>
                </a:lnTo>
                <a:lnTo>
                  <a:pt x="2635529" y="102971"/>
                </a:lnTo>
                <a:lnTo>
                  <a:pt x="2633434" y="101701"/>
                </a:lnTo>
                <a:lnTo>
                  <a:pt x="2736113" y="101701"/>
                </a:lnTo>
                <a:lnTo>
                  <a:pt x="2713482" y="99161"/>
                </a:lnTo>
                <a:lnTo>
                  <a:pt x="2689720" y="99161"/>
                </a:lnTo>
                <a:lnTo>
                  <a:pt x="2665819" y="97891"/>
                </a:lnTo>
                <a:lnTo>
                  <a:pt x="2642781" y="95351"/>
                </a:lnTo>
                <a:lnTo>
                  <a:pt x="2658440" y="94081"/>
                </a:lnTo>
                <a:lnTo>
                  <a:pt x="2669095" y="94081"/>
                </a:lnTo>
                <a:lnTo>
                  <a:pt x="2657957" y="92811"/>
                </a:lnTo>
                <a:lnTo>
                  <a:pt x="2676931" y="90271"/>
                </a:lnTo>
                <a:lnTo>
                  <a:pt x="2695308" y="90271"/>
                </a:lnTo>
                <a:lnTo>
                  <a:pt x="2685732" y="89001"/>
                </a:lnTo>
                <a:lnTo>
                  <a:pt x="2666034" y="89001"/>
                </a:lnTo>
                <a:lnTo>
                  <a:pt x="2657538" y="86461"/>
                </a:lnTo>
                <a:lnTo>
                  <a:pt x="2677363" y="86461"/>
                </a:lnTo>
                <a:lnTo>
                  <a:pt x="2686824" y="87731"/>
                </a:lnTo>
                <a:lnTo>
                  <a:pt x="2696070" y="86461"/>
                </a:lnTo>
                <a:lnTo>
                  <a:pt x="2693695" y="85191"/>
                </a:lnTo>
                <a:lnTo>
                  <a:pt x="2683967" y="86461"/>
                </a:lnTo>
                <a:lnTo>
                  <a:pt x="2680627" y="85191"/>
                </a:lnTo>
                <a:lnTo>
                  <a:pt x="2682595" y="82651"/>
                </a:lnTo>
                <a:lnTo>
                  <a:pt x="2688450" y="82651"/>
                </a:lnTo>
                <a:lnTo>
                  <a:pt x="2700439" y="81381"/>
                </a:lnTo>
                <a:lnTo>
                  <a:pt x="2701975" y="80111"/>
                </a:lnTo>
                <a:lnTo>
                  <a:pt x="2687942" y="76301"/>
                </a:lnTo>
                <a:lnTo>
                  <a:pt x="2690228" y="78841"/>
                </a:lnTo>
                <a:lnTo>
                  <a:pt x="2682100" y="80111"/>
                </a:lnTo>
                <a:lnTo>
                  <a:pt x="2677972" y="80111"/>
                </a:lnTo>
                <a:lnTo>
                  <a:pt x="2669832" y="78841"/>
                </a:lnTo>
                <a:lnTo>
                  <a:pt x="2663863" y="77571"/>
                </a:lnTo>
                <a:lnTo>
                  <a:pt x="2669108" y="76301"/>
                </a:lnTo>
                <a:lnTo>
                  <a:pt x="2651912" y="76301"/>
                </a:lnTo>
                <a:lnTo>
                  <a:pt x="2634615" y="75031"/>
                </a:lnTo>
                <a:lnTo>
                  <a:pt x="2617787" y="75031"/>
                </a:lnTo>
                <a:lnTo>
                  <a:pt x="2594432" y="71221"/>
                </a:lnTo>
                <a:lnTo>
                  <a:pt x="2596438" y="75031"/>
                </a:lnTo>
                <a:lnTo>
                  <a:pt x="2565450" y="75031"/>
                </a:lnTo>
                <a:lnTo>
                  <a:pt x="2545118" y="73761"/>
                </a:lnTo>
                <a:lnTo>
                  <a:pt x="2524937" y="73761"/>
                </a:lnTo>
                <a:lnTo>
                  <a:pt x="2504922" y="72491"/>
                </a:lnTo>
                <a:lnTo>
                  <a:pt x="2493683" y="71221"/>
                </a:lnTo>
                <a:lnTo>
                  <a:pt x="2471140" y="71221"/>
                </a:lnTo>
                <a:lnTo>
                  <a:pt x="2460155" y="72491"/>
                </a:lnTo>
                <a:lnTo>
                  <a:pt x="2460155" y="80111"/>
                </a:lnTo>
                <a:lnTo>
                  <a:pt x="2459418" y="82651"/>
                </a:lnTo>
                <a:lnTo>
                  <a:pt x="2293467" y="78841"/>
                </a:lnTo>
                <a:lnTo>
                  <a:pt x="2238286" y="76301"/>
                </a:lnTo>
                <a:lnTo>
                  <a:pt x="2183269" y="75031"/>
                </a:lnTo>
                <a:lnTo>
                  <a:pt x="2184222" y="72491"/>
                </a:lnTo>
                <a:lnTo>
                  <a:pt x="2460155" y="80111"/>
                </a:lnTo>
                <a:lnTo>
                  <a:pt x="2460155" y="72491"/>
                </a:lnTo>
                <a:lnTo>
                  <a:pt x="2457488" y="72491"/>
                </a:lnTo>
                <a:lnTo>
                  <a:pt x="2450376" y="73761"/>
                </a:lnTo>
                <a:lnTo>
                  <a:pt x="2451430" y="72491"/>
                </a:lnTo>
                <a:lnTo>
                  <a:pt x="2453081" y="69951"/>
                </a:lnTo>
                <a:lnTo>
                  <a:pt x="2436037" y="69951"/>
                </a:lnTo>
                <a:lnTo>
                  <a:pt x="2426690" y="68681"/>
                </a:lnTo>
                <a:lnTo>
                  <a:pt x="2427097" y="71221"/>
                </a:lnTo>
                <a:lnTo>
                  <a:pt x="2419820" y="72491"/>
                </a:lnTo>
                <a:lnTo>
                  <a:pt x="2426601" y="73761"/>
                </a:lnTo>
                <a:lnTo>
                  <a:pt x="2434653" y="72491"/>
                </a:lnTo>
                <a:lnTo>
                  <a:pt x="2438628" y="75031"/>
                </a:lnTo>
                <a:lnTo>
                  <a:pt x="2417953" y="75031"/>
                </a:lnTo>
                <a:lnTo>
                  <a:pt x="2407755" y="73761"/>
                </a:lnTo>
                <a:lnTo>
                  <a:pt x="2397671" y="75031"/>
                </a:lnTo>
                <a:lnTo>
                  <a:pt x="2400465" y="75031"/>
                </a:lnTo>
                <a:lnTo>
                  <a:pt x="2404846" y="76301"/>
                </a:lnTo>
                <a:lnTo>
                  <a:pt x="2404605" y="77571"/>
                </a:lnTo>
                <a:lnTo>
                  <a:pt x="2399601" y="77571"/>
                </a:lnTo>
                <a:lnTo>
                  <a:pt x="2388793" y="76301"/>
                </a:lnTo>
                <a:lnTo>
                  <a:pt x="2366530" y="75031"/>
                </a:lnTo>
                <a:lnTo>
                  <a:pt x="2367343" y="73761"/>
                </a:lnTo>
                <a:lnTo>
                  <a:pt x="2374646" y="75031"/>
                </a:lnTo>
                <a:lnTo>
                  <a:pt x="2377414" y="73761"/>
                </a:lnTo>
                <a:lnTo>
                  <a:pt x="2357932" y="72491"/>
                </a:lnTo>
                <a:lnTo>
                  <a:pt x="2337485" y="72491"/>
                </a:lnTo>
                <a:lnTo>
                  <a:pt x="2318791" y="71221"/>
                </a:lnTo>
                <a:lnTo>
                  <a:pt x="2304567" y="72491"/>
                </a:lnTo>
                <a:lnTo>
                  <a:pt x="2313965" y="72491"/>
                </a:lnTo>
                <a:lnTo>
                  <a:pt x="2319718" y="73761"/>
                </a:lnTo>
                <a:lnTo>
                  <a:pt x="2324214" y="73761"/>
                </a:lnTo>
                <a:lnTo>
                  <a:pt x="2329789" y="75031"/>
                </a:lnTo>
                <a:lnTo>
                  <a:pt x="2307640" y="75031"/>
                </a:lnTo>
                <a:lnTo>
                  <a:pt x="2285822" y="73761"/>
                </a:lnTo>
                <a:lnTo>
                  <a:pt x="2264257" y="73761"/>
                </a:lnTo>
                <a:lnTo>
                  <a:pt x="2242896" y="72491"/>
                </a:lnTo>
                <a:lnTo>
                  <a:pt x="2245931" y="71221"/>
                </a:lnTo>
                <a:lnTo>
                  <a:pt x="2248954" y="69951"/>
                </a:lnTo>
                <a:lnTo>
                  <a:pt x="2225090" y="69951"/>
                </a:lnTo>
                <a:lnTo>
                  <a:pt x="2211019" y="68681"/>
                </a:lnTo>
                <a:lnTo>
                  <a:pt x="2204186" y="67411"/>
                </a:lnTo>
                <a:lnTo>
                  <a:pt x="2203856" y="69951"/>
                </a:lnTo>
                <a:lnTo>
                  <a:pt x="2196884" y="71221"/>
                </a:lnTo>
                <a:lnTo>
                  <a:pt x="2181339" y="71221"/>
                </a:lnTo>
                <a:lnTo>
                  <a:pt x="2164969" y="69951"/>
                </a:lnTo>
                <a:lnTo>
                  <a:pt x="2155520" y="69951"/>
                </a:lnTo>
                <a:lnTo>
                  <a:pt x="2155037" y="68681"/>
                </a:lnTo>
                <a:lnTo>
                  <a:pt x="2162949" y="67411"/>
                </a:lnTo>
                <a:lnTo>
                  <a:pt x="2143620" y="67411"/>
                </a:lnTo>
                <a:lnTo>
                  <a:pt x="2128507" y="66141"/>
                </a:lnTo>
                <a:lnTo>
                  <a:pt x="2099678" y="66141"/>
                </a:lnTo>
                <a:lnTo>
                  <a:pt x="2088540" y="67411"/>
                </a:lnTo>
                <a:lnTo>
                  <a:pt x="2056701" y="67411"/>
                </a:lnTo>
                <a:lnTo>
                  <a:pt x="2056371" y="66141"/>
                </a:lnTo>
                <a:lnTo>
                  <a:pt x="2055672" y="66141"/>
                </a:lnTo>
                <a:lnTo>
                  <a:pt x="2069731" y="64871"/>
                </a:lnTo>
                <a:lnTo>
                  <a:pt x="1926386" y="61061"/>
                </a:lnTo>
                <a:lnTo>
                  <a:pt x="1878965" y="61061"/>
                </a:lnTo>
                <a:lnTo>
                  <a:pt x="1784908" y="58521"/>
                </a:lnTo>
                <a:lnTo>
                  <a:pt x="1761642" y="57251"/>
                </a:lnTo>
                <a:lnTo>
                  <a:pt x="1738376" y="55981"/>
                </a:lnTo>
                <a:lnTo>
                  <a:pt x="1881708" y="55981"/>
                </a:lnTo>
                <a:lnTo>
                  <a:pt x="1976958" y="58521"/>
                </a:lnTo>
                <a:lnTo>
                  <a:pt x="2024532" y="58521"/>
                </a:lnTo>
                <a:lnTo>
                  <a:pt x="2072093" y="59791"/>
                </a:lnTo>
                <a:lnTo>
                  <a:pt x="2059876" y="57251"/>
                </a:lnTo>
                <a:lnTo>
                  <a:pt x="2046922" y="57251"/>
                </a:lnTo>
                <a:lnTo>
                  <a:pt x="2033308" y="55981"/>
                </a:lnTo>
                <a:lnTo>
                  <a:pt x="2011972" y="57251"/>
                </a:lnTo>
                <a:lnTo>
                  <a:pt x="2004504" y="55981"/>
                </a:lnTo>
                <a:lnTo>
                  <a:pt x="1997227" y="55981"/>
                </a:lnTo>
                <a:lnTo>
                  <a:pt x="1990686" y="54711"/>
                </a:lnTo>
                <a:lnTo>
                  <a:pt x="1986102" y="53441"/>
                </a:lnTo>
                <a:lnTo>
                  <a:pt x="1984540" y="53441"/>
                </a:lnTo>
                <a:lnTo>
                  <a:pt x="1987765" y="52171"/>
                </a:lnTo>
                <a:lnTo>
                  <a:pt x="1997583" y="52171"/>
                </a:lnTo>
                <a:lnTo>
                  <a:pt x="1987473" y="50901"/>
                </a:lnTo>
                <a:lnTo>
                  <a:pt x="1978164" y="49631"/>
                </a:lnTo>
                <a:lnTo>
                  <a:pt x="1966112" y="49631"/>
                </a:lnTo>
                <a:lnTo>
                  <a:pt x="1976843" y="50901"/>
                </a:lnTo>
                <a:lnTo>
                  <a:pt x="1972094" y="53441"/>
                </a:lnTo>
                <a:lnTo>
                  <a:pt x="1958644" y="52171"/>
                </a:lnTo>
                <a:lnTo>
                  <a:pt x="1944116" y="52171"/>
                </a:lnTo>
                <a:lnTo>
                  <a:pt x="1929549" y="50901"/>
                </a:lnTo>
                <a:lnTo>
                  <a:pt x="1903526" y="48361"/>
                </a:lnTo>
                <a:lnTo>
                  <a:pt x="1872475" y="48361"/>
                </a:lnTo>
                <a:lnTo>
                  <a:pt x="1856892" y="45821"/>
                </a:lnTo>
                <a:lnTo>
                  <a:pt x="1955431" y="45821"/>
                </a:lnTo>
                <a:lnTo>
                  <a:pt x="1955419" y="48361"/>
                </a:lnTo>
                <a:lnTo>
                  <a:pt x="1958517" y="49631"/>
                </a:lnTo>
                <a:lnTo>
                  <a:pt x="1958936" y="49631"/>
                </a:lnTo>
                <a:lnTo>
                  <a:pt x="1960918" y="47091"/>
                </a:lnTo>
                <a:lnTo>
                  <a:pt x="1967166" y="45821"/>
                </a:lnTo>
                <a:lnTo>
                  <a:pt x="1978253" y="47091"/>
                </a:lnTo>
                <a:lnTo>
                  <a:pt x="1987219" y="47091"/>
                </a:lnTo>
                <a:lnTo>
                  <a:pt x="1996249" y="48361"/>
                </a:lnTo>
                <a:lnTo>
                  <a:pt x="2072005" y="48361"/>
                </a:lnTo>
                <a:lnTo>
                  <a:pt x="2106511" y="49631"/>
                </a:lnTo>
                <a:lnTo>
                  <a:pt x="2175700" y="50901"/>
                </a:lnTo>
                <a:lnTo>
                  <a:pt x="2214346" y="50901"/>
                </a:lnTo>
                <a:lnTo>
                  <a:pt x="2221763" y="52171"/>
                </a:lnTo>
                <a:lnTo>
                  <a:pt x="2223490" y="49631"/>
                </a:lnTo>
                <a:lnTo>
                  <a:pt x="2148230" y="45821"/>
                </a:lnTo>
                <a:lnTo>
                  <a:pt x="2098052" y="43281"/>
                </a:lnTo>
                <a:lnTo>
                  <a:pt x="2072957" y="42011"/>
                </a:lnTo>
                <a:lnTo>
                  <a:pt x="2085695" y="40741"/>
                </a:lnTo>
                <a:lnTo>
                  <a:pt x="2123135" y="40741"/>
                </a:lnTo>
                <a:lnTo>
                  <a:pt x="2024227" y="36931"/>
                </a:lnTo>
                <a:lnTo>
                  <a:pt x="2038159" y="35661"/>
                </a:lnTo>
                <a:lnTo>
                  <a:pt x="2051875" y="35661"/>
                </a:lnTo>
                <a:lnTo>
                  <a:pt x="2078939" y="36931"/>
                </a:lnTo>
                <a:lnTo>
                  <a:pt x="2117902" y="36931"/>
                </a:lnTo>
                <a:lnTo>
                  <a:pt x="2134908" y="39471"/>
                </a:lnTo>
                <a:lnTo>
                  <a:pt x="2147379" y="44551"/>
                </a:lnTo>
                <a:lnTo>
                  <a:pt x="2152154" y="40741"/>
                </a:lnTo>
                <a:lnTo>
                  <a:pt x="2157425" y="39471"/>
                </a:lnTo>
                <a:lnTo>
                  <a:pt x="2164562" y="39471"/>
                </a:lnTo>
                <a:lnTo>
                  <a:pt x="2174913" y="40741"/>
                </a:lnTo>
                <a:lnTo>
                  <a:pt x="2179917" y="42011"/>
                </a:lnTo>
                <a:lnTo>
                  <a:pt x="2181301" y="42011"/>
                </a:lnTo>
                <a:lnTo>
                  <a:pt x="2186330" y="40741"/>
                </a:lnTo>
                <a:lnTo>
                  <a:pt x="2194166" y="39471"/>
                </a:lnTo>
                <a:lnTo>
                  <a:pt x="2202751" y="38201"/>
                </a:lnTo>
                <a:lnTo>
                  <a:pt x="2220353" y="38201"/>
                </a:lnTo>
                <a:lnTo>
                  <a:pt x="2214740" y="35661"/>
                </a:lnTo>
                <a:lnTo>
                  <a:pt x="2207145" y="34391"/>
                </a:lnTo>
                <a:lnTo>
                  <a:pt x="2198103" y="34391"/>
                </a:lnTo>
                <a:lnTo>
                  <a:pt x="2188121" y="35661"/>
                </a:lnTo>
                <a:lnTo>
                  <a:pt x="2186228" y="36931"/>
                </a:lnTo>
                <a:lnTo>
                  <a:pt x="2179866" y="36931"/>
                </a:lnTo>
                <a:lnTo>
                  <a:pt x="2172627" y="34391"/>
                </a:lnTo>
                <a:lnTo>
                  <a:pt x="2165350" y="34391"/>
                </a:lnTo>
                <a:lnTo>
                  <a:pt x="2157526" y="33121"/>
                </a:lnTo>
                <a:lnTo>
                  <a:pt x="2148636" y="35661"/>
                </a:lnTo>
                <a:lnTo>
                  <a:pt x="2147874" y="35661"/>
                </a:lnTo>
                <a:lnTo>
                  <a:pt x="2143747" y="34391"/>
                </a:lnTo>
                <a:lnTo>
                  <a:pt x="2145639" y="33121"/>
                </a:lnTo>
                <a:lnTo>
                  <a:pt x="2147519" y="31851"/>
                </a:lnTo>
                <a:lnTo>
                  <a:pt x="2135568" y="33121"/>
                </a:lnTo>
                <a:lnTo>
                  <a:pt x="2135848" y="30581"/>
                </a:lnTo>
                <a:lnTo>
                  <a:pt x="2176386" y="30581"/>
                </a:lnTo>
                <a:lnTo>
                  <a:pt x="2133866" y="28041"/>
                </a:lnTo>
                <a:lnTo>
                  <a:pt x="2112505" y="28041"/>
                </a:lnTo>
                <a:lnTo>
                  <a:pt x="2091105" y="26771"/>
                </a:lnTo>
                <a:lnTo>
                  <a:pt x="2075662" y="26771"/>
                </a:lnTo>
                <a:lnTo>
                  <a:pt x="2071077" y="28041"/>
                </a:lnTo>
                <a:lnTo>
                  <a:pt x="2071128" y="30581"/>
                </a:lnTo>
                <a:lnTo>
                  <a:pt x="2072805" y="33121"/>
                </a:lnTo>
                <a:lnTo>
                  <a:pt x="2064232" y="33121"/>
                </a:lnTo>
                <a:lnTo>
                  <a:pt x="2023935" y="31851"/>
                </a:lnTo>
                <a:lnTo>
                  <a:pt x="1920659" y="30581"/>
                </a:lnTo>
                <a:lnTo>
                  <a:pt x="1927110" y="29311"/>
                </a:lnTo>
                <a:lnTo>
                  <a:pt x="1939772" y="29311"/>
                </a:lnTo>
                <a:lnTo>
                  <a:pt x="1945652" y="28041"/>
                </a:lnTo>
                <a:lnTo>
                  <a:pt x="1941461" y="26771"/>
                </a:lnTo>
                <a:lnTo>
                  <a:pt x="1939366" y="26771"/>
                </a:lnTo>
                <a:lnTo>
                  <a:pt x="1941144" y="25501"/>
                </a:lnTo>
                <a:lnTo>
                  <a:pt x="1981415" y="25501"/>
                </a:lnTo>
                <a:lnTo>
                  <a:pt x="1973326" y="24231"/>
                </a:lnTo>
                <a:lnTo>
                  <a:pt x="1958225" y="24231"/>
                </a:lnTo>
                <a:lnTo>
                  <a:pt x="1951786" y="22961"/>
                </a:lnTo>
                <a:lnTo>
                  <a:pt x="1963394" y="21691"/>
                </a:lnTo>
                <a:lnTo>
                  <a:pt x="2001164" y="21691"/>
                </a:lnTo>
                <a:lnTo>
                  <a:pt x="1992007" y="20421"/>
                </a:lnTo>
                <a:lnTo>
                  <a:pt x="1973465" y="20421"/>
                </a:lnTo>
                <a:lnTo>
                  <a:pt x="1965223" y="19151"/>
                </a:lnTo>
                <a:lnTo>
                  <a:pt x="1973656" y="17881"/>
                </a:lnTo>
                <a:lnTo>
                  <a:pt x="1997964" y="17881"/>
                </a:lnTo>
                <a:lnTo>
                  <a:pt x="1975497" y="16611"/>
                </a:lnTo>
                <a:lnTo>
                  <a:pt x="1930552" y="14071"/>
                </a:lnTo>
                <a:lnTo>
                  <a:pt x="1906638" y="15341"/>
                </a:lnTo>
                <a:lnTo>
                  <a:pt x="1900986" y="16611"/>
                </a:lnTo>
                <a:lnTo>
                  <a:pt x="1893176" y="15824"/>
                </a:lnTo>
                <a:lnTo>
                  <a:pt x="1893176" y="25501"/>
                </a:lnTo>
                <a:lnTo>
                  <a:pt x="1872945" y="29311"/>
                </a:lnTo>
                <a:lnTo>
                  <a:pt x="1868944" y="29311"/>
                </a:lnTo>
                <a:lnTo>
                  <a:pt x="1860042" y="28041"/>
                </a:lnTo>
                <a:lnTo>
                  <a:pt x="1893176" y="25501"/>
                </a:lnTo>
                <a:lnTo>
                  <a:pt x="1893176" y="15824"/>
                </a:lnTo>
                <a:lnTo>
                  <a:pt x="1888540" y="15341"/>
                </a:lnTo>
                <a:lnTo>
                  <a:pt x="1892909" y="12801"/>
                </a:lnTo>
                <a:lnTo>
                  <a:pt x="1895094" y="11531"/>
                </a:lnTo>
                <a:lnTo>
                  <a:pt x="1881720" y="11531"/>
                </a:lnTo>
                <a:lnTo>
                  <a:pt x="1884959" y="10261"/>
                </a:lnTo>
                <a:lnTo>
                  <a:pt x="1904022" y="8991"/>
                </a:lnTo>
                <a:lnTo>
                  <a:pt x="1962391" y="8991"/>
                </a:lnTo>
                <a:lnTo>
                  <a:pt x="1933295" y="6451"/>
                </a:lnTo>
                <a:lnTo>
                  <a:pt x="1918525" y="6451"/>
                </a:lnTo>
                <a:lnTo>
                  <a:pt x="1903120" y="7721"/>
                </a:lnTo>
                <a:lnTo>
                  <a:pt x="1901405" y="8991"/>
                </a:lnTo>
                <a:lnTo>
                  <a:pt x="1892109" y="7721"/>
                </a:lnTo>
                <a:lnTo>
                  <a:pt x="1889455" y="7721"/>
                </a:lnTo>
                <a:lnTo>
                  <a:pt x="1881378" y="6451"/>
                </a:lnTo>
                <a:lnTo>
                  <a:pt x="1868462" y="6451"/>
                </a:lnTo>
                <a:lnTo>
                  <a:pt x="1861058" y="8839"/>
                </a:lnTo>
                <a:lnTo>
                  <a:pt x="1861058" y="20421"/>
                </a:lnTo>
                <a:lnTo>
                  <a:pt x="1828838" y="22961"/>
                </a:lnTo>
                <a:lnTo>
                  <a:pt x="1821141" y="22961"/>
                </a:lnTo>
                <a:lnTo>
                  <a:pt x="1821141" y="48361"/>
                </a:lnTo>
                <a:lnTo>
                  <a:pt x="1819948" y="49631"/>
                </a:lnTo>
                <a:lnTo>
                  <a:pt x="1801799" y="50901"/>
                </a:lnTo>
                <a:lnTo>
                  <a:pt x="1795056" y="50901"/>
                </a:lnTo>
                <a:lnTo>
                  <a:pt x="1792503" y="48361"/>
                </a:lnTo>
                <a:lnTo>
                  <a:pt x="1786788" y="47091"/>
                </a:lnTo>
                <a:lnTo>
                  <a:pt x="1775841" y="45821"/>
                </a:lnTo>
                <a:lnTo>
                  <a:pt x="1764868" y="45821"/>
                </a:lnTo>
                <a:lnTo>
                  <a:pt x="1759064" y="47091"/>
                </a:lnTo>
                <a:lnTo>
                  <a:pt x="1754174" y="48361"/>
                </a:lnTo>
                <a:lnTo>
                  <a:pt x="1739607" y="48361"/>
                </a:lnTo>
                <a:lnTo>
                  <a:pt x="1733308" y="49631"/>
                </a:lnTo>
                <a:lnTo>
                  <a:pt x="1729498" y="49631"/>
                </a:lnTo>
                <a:lnTo>
                  <a:pt x="1727187" y="48361"/>
                </a:lnTo>
                <a:lnTo>
                  <a:pt x="1722551" y="45821"/>
                </a:lnTo>
                <a:lnTo>
                  <a:pt x="1691487" y="45821"/>
                </a:lnTo>
                <a:lnTo>
                  <a:pt x="1691487" y="55981"/>
                </a:lnTo>
                <a:lnTo>
                  <a:pt x="1662544" y="57251"/>
                </a:lnTo>
                <a:lnTo>
                  <a:pt x="1634553" y="55981"/>
                </a:lnTo>
                <a:lnTo>
                  <a:pt x="1607185" y="55981"/>
                </a:lnTo>
                <a:lnTo>
                  <a:pt x="1580095" y="54711"/>
                </a:lnTo>
                <a:lnTo>
                  <a:pt x="1554010" y="54711"/>
                </a:lnTo>
                <a:lnTo>
                  <a:pt x="1546059" y="53441"/>
                </a:lnTo>
                <a:lnTo>
                  <a:pt x="1552803" y="53441"/>
                </a:lnTo>
                <a:lnTo>
                  <a:pt x="1559598" y="52171"/>
                </a:lnTo>
                <a:lnTo>
                  <a:pt x="1566837" y="52171"/>
                </a:lnTo>
                <a:lnTo>
                  <a:pt x="1574952" y="53441"/>
                </a:lnTo>
                <a:lnTo>
                  <a:pt x="1579600" y="53441"/>
                </a:lnTo>
                <a:lnTo>
                  <a:pt x="1591894" y="54711"/>
                </a:lnTo>
                <a:lnTo>
                  <a:pt x="1596224" y="52171"/>
                </a:lnTo>
                <a:lnTo>
                  <a:pt x="1600542" y="49631"/>
                </a:lnTo>
                <a:lnTo>
                  <a:pt x="1614119" y="52171"/>
                </a:lnTo>
                <a:lnTo>
                  <a:pt x="1625384" y="53441"/>
                </a:lnTo>
                <a:lnTo>
                  <a:pt x="1647850" y="53441"/>
                </a:lnTo>
                <a:lnTo>
                  <a:pt x="1659661" y="52171"/>
                </a:lnTo>
                <a:lnTo>
                  <a:pt x="1669389" y="52171"/>
                </a:lnTo>
                <a:lnTo>
                  <a:pt x="1676654" y="53441"/>
                </a:lnTo>
                <a:lnTo>
                  <a:pt x="1683385" y="54711"/>
                </a:lnTo>
                <a:lnTo>
                  <a:pt x="1691487" y="55981"/>
                </a:lnTo>
                <a:lnTo>
                  <a:pt x="1691487" y="45821"/>
                </a:lnTo>
                <a:lnTo>
                  <a:pt x="1685505" y="45821"/>
                </a:lnTo>
                <a:lnTo>
                  <a:pt x="1681594" y="44551"/>
                </a:lnTo>
                <a:lnTo>
                  <a:pt x="1675460" y="45821"/>
                </a:lnTo>
                <a:lnTo>
                  <a:pt x="1671078" y="43281"/>
                </a:lnTo>
                <a:lnTo>
                  <a:pt x="1762379" y="43281"/>
                </a:lnTo>
                <a:lnTo>
                  <a:pt x="1810867" y="44551"/>
                </a:lnTo>
                <a:lnTo>
                  <a:pt x="1820608" y="44551"/>
                </a:lnTo>
                <a:lnTo>
                  <a:pt x="1821141" y="48361"/>
                </a:lnTo>
                <a:lnTo>
                  <a:pt x="1821141" y="22961"/>
                </a:lnTo>
                <a:lnTo>
                  <a:pt x="1798205" y="22961"/>
                </a:lnTo>
                <a:lnTo>
                  <a:pt x="1768817" y="21691"/>
                </a:lnTo>
                <a:lnTo>
                  <a:pt x="1739430" y="20421"/>
                </a:lnTo>
                <a:lnTo>
                  <a:pt x="1753628" y="17881"/>
                </a:lnTo>
                <a:lnTo>
                  <a:pt x="1759381" y="17881"/>
                </a:lnTo>
                <a:lnTo>
                  <a:pt x="1757819" y="16611"/>
                </a:lnTo>
                <a:lnTo>
                  <a:pt x="1769567" y="15341"/>
                </a:lnTo>
                <a:lnTo>
                  <a:pt x="1776628" y="14071"/>
                </a:lnTo>
                <a:lnTo>
                  <a:pt x="1781873" y="15341"/>
                </a:lnTo>
                <a:lnTo>
                  <a:pt x="1788147" y="17881"/>
                </a:lnTo>
                <a:lnTo>
                  <a:pt x="1792020" y="19151"/>
                </a:lnTo>
                <a:lnTo>
                  <a:pt x="1798332" y="17881"/>
                </a:lnTo>
                <a:lnTo>
                  <a:pt x="1803654" y="17881"/>
                </a:lnTo>
                <a:lnTo>
                  <a:pt x="1816735" y="19151"/>
                </a:lnTo>
                <a:lnTo>
                  <a:pt x="1845144" y="19151"/>
                </a:lnTo>
                <a:lnTo>
                  <a:pt x="1861058" y="20421"/>
                </a:lnTo>
                <a:lnTo>
                  <a:pt x="1861058" y="8839"/>
                </a:lnTo>
                <a:lnTo>
                  <a:pt x="1852701" y="11531"/>
                </a:lnTo>
                <a:lnTo>
                  <a:pt x="1844992" y="12801"/>
                </a:lnTo>
                <a:lnTo>
                  <a:pt x="1836839" y="11531"/>
                </a:lnTo>
                <a:lnTo>
                  <a:pt x="1825586" y="8991"/>
                </a:lnTo>
                <a:lnTo>
                  <a:pt x="1818551" y="7721"/>
                </a:lnTo>
                <a:lnTo>
                  <a:pt x="1805343" y="7721"/>
                </a:lnTo>
                <a:lnTo>
                  <a:pt x="1784972" y="11531"/>
                </a:lnTo>
                <a:lnTo>
                  <a:pt x="1773707" y="12801"/>
                </a:lnTo>
                <a:lnTo>
                  <a:pt x="1762023" y="11531"/>
                </a:lnTo>
                <a:lnTo>
                  <a:pt x="1746935" y="8991"/>
                </a:lnTo>
                <a:lnTo>
                  <a:pt x="1747913" y="7721"/>
                </a:lnTo>
                <a:lnTo>
                  <a:pt x="1758657" y="8991"/>
                </a:lnTo>
                <a:lnTo>
                  <a:pt x="1758518" y="7721"/>
                </a:lnTo>
                <a:lnTo>
                  <a:pt x="1758365" y="6451"/>
                </a:lnTo>
                <a:lnTo>
                  <a:pt x="1736255" y="6451"/>
                </a:lnTo>
                <a:lnTo>
                  <a:pt x="1714106" y="5181"/>
                </a:lnTo>
                <a:lnTo>
                  <a:pt x="1691919" y="6451"/>
                </a:lnTo>
                <a:lnTo>
                  <a:pt x="1705406" y="6451"/>
                </a:lnTo>
                <a:lnTo>
                  <a:pt x="1721815" y="7721"/>
                </a:lnTo>
                <a:lnTo>
                  <a:pt x="1736331" y="11531"/>
                </a:lnTo>
                <a:lnTo>
                  <a:pt x="1745653" y="11531"/>
                </a:lnTo>
                <a:lnTo>
                  <a:pt x="1739760" y="14071"/>
                </a:lnTo>
                <a:lnTo>
                  <a:pt x="1734718" y="14071"/>
                </a:lnTo>
                <a:lnTo>
                  <a:pt x="1731962" y="13703"/>
                </a:lnTo>
                <a:lnTo>
                  <a:pt x="1731962" y="19151"/>
                </a:lnTo>
                <a:lnTo>
                  <a:pt x="1731289" y="20421"/>
                </a:lnTo>
                <a:lnTo>
                  <a:pt x="1703984" y="20421"/>
                </a:lnTo>
                <a:lnTo>
                  <a:pt x="1696415" y="19151"/>
                </a:lnTo>
                <a:lnTo>
                  <a:pt x="1696808" y="19151"/>
                </a:lnTo>
                <a:lnTo>
                  <a:pt x="1704949" y="17881"/>
                </a:lnTo>
                <a:lnTo>
                  <a:pt x="1721319" y="17881"/>
                </a:lnTo>
                <a:lnTo>
                  <a:pt x="1729435" y="19151"/>
                </a:lnTo>
                <a:lnTo>
                  <a:pt x="1731962" y="19151"/>
                </a:lnTo>
                <a:lnTo>
                  <a:pt x="1731962" y="13703"/>
                </a:lnTo>
                <a:lnTo>
                  <a:pt x="1725345" y="12801"/>
                </a:lnTo>
                <a:lnTo>
                  <a:pt x="1722208" y="10261"/>
                </a:lnTo>
                <a:lnTo>
                  <a:pt x="1716379" y="11531"/>
                </a:lnTo>
                <a:lnTo>
                  <a:pt x="1709686" y="14071"/>
                </a:lnTo>
                <a:lnTo>
                  <a:pt x="1703539" y="14071"/>
                </a:lnTo>
                <a:lnTo>
                  <a:pt x="1695653" y="12395"/>
                </a:lnTo>
                <a:lnTo>
                  <a:pt x="1695653" y="24231"/>
                </a:lnTo>
                <a:lnTo>
                  <a:pt x="1695627" y="25501"/>
                </a:lnTo>
                <a:lnTo>
                  <a:pt x="1690585" y="28041"/>
                </a:lnTo>
                <a:lnTo>
                  <a:pt x="1683880" y="26771"/>
                </a:lnTo>
                <a:lnTo>
                  <a:pt x="1674939" y="25501"/>
                </a:lnTo>
                <a:lnTo>
                  <a:pt x="1671561" y="25501"/>
                </a:lnTo>
                <a:lnTo>
                  <a:pt x="1661629" y="28041"/>
                </a:lnTo>
                <a:lnTo>
                  <a:pt x="1655800" y="26771"/>
                </a:lnTo>
                <a:lnTo>
                  <a:pt x="1654886" y="25501"/>
                </a:lnTo>
                <a:lnTo>
                  <a:pt x="1653971" y="24231"/>
                </a:lnTo>
                <a:lnTo>
                  <a:pt x="1652854" y="22961"/>
                </a:lnTo>
                <a:lnTo>
                  <a:pt x="1668233" y="22961"/>
                </a:lnTo>
                <a:lnTo>
                  <a:pt x="1675041" y="21691"/>
                </a:lnTo>
                <a:lnTo>
                  <a:pt x="1692427" y="21691"/>
                </a:lnTo>
                <a:lnTo>
                  <a:pt x="1695653" y="24231"/>
                </a:lnTo>
                <a:lnTo>
                  <a:pt x="1695653" y="12395"/>
                </a:lnTo>
                <a:lnTo>
                  <a:pt x="1691614" y="11531"/>
                </a:lnTo>
                <a:lnTo>
                  <a:pt x="1678393" y="10261"/>
                </a:lnTo>
                <a:lnTo>
                  <a:pt x="1635544" y="10261"/>
                </a:lnTo>
                <a:lnTo>
                  <a:pt x="1627784" y="8991"/>
                </a:lnTo>
                <a:lnTo>
                  <a:pt x="1627898" y="11531"/>
                </a:lnTo>
                <a:lnTo>
                  <a:pt x="1633372" y="14071"/>
                </a:lnTo>
                <a:lnTo>
                  <a:pt x="1633296" y="15341"/>
                </a:lnTo>
                <a:lnTo>
                  <a:pt x="1623555" y="15341"/>
                </a:lnTo>
                <a:lnTo>
                  <a:pt x="1615986" y="14071"/>
                </a:lnTo>
                <a:lnTo>
                  <a:pt x="1611236" y="11531"/>
                </a:lnTo>
                <a:lnTo>
                  <a:pt x="1601965" y="10261"/>
                </a:lnTo>
                <a:lnTo>
                  <a:pt x="1590446" y="8991"/>
                </a:lnTo>
                <a:lnTo>
                  <a:pt x="1582077" y="8991"/>
                </a:lnTo>
                <a:lnTo>
                  <a:pt x="1582077" y="22961"/>
                </a:lnTo>
                <a:lnTo>
                  <a:pt x="1580921" y="25501"/>
                </a:lnTo>
                <a:lnTo>
                  <a:pt x="1560715" y="25501"/>
                </a:lnTo>
                <a:lnTo>
                  <a:pt x="1552727" y="24320"/>
                </a:lnTo>
                <a:lnTo>
                  <a:pt x="1552727" y="50901"/>
                </a:lnTo>
                <a:lnTo>
                  <a:pt x="1551800" y="52171"/>
                </a:lnTo>
                <a:lnTo>
                  <a:pt x="1545831" y="53441"/>
                </a:lnTo>
                <a:lnTo>
                  <a:pt x="1523593" y="54711"/>
                </a:lnTo>
                <a:lnTo>
                  <a:pt x="1479715" y="54711"/>
                </a:lnTo>
                <a:lnTo>
                  <a:pt x="1468869" y="53441"/>
                </a:lnTo>
                <a:lnTo>
                  <a:pt x="1458023" y="52171"/>
                </a:lnTo>
                <a:lnTo>
                  <a:pt x="1428356" y="52171"/>
                </a:lnTo>
                <a:lnTo>
                  <a:pt x="1418640" y="53441"/>
                </a:lnTo>
                <a:lnTo>
                  <a:pt x="1376489" y="53441"/>
                </a:lnTo>
                <a:lnTo>
                  <a:pt x="1421409" y="50901"/>
                </a:lnTo>
                <a:lnTo>
                  <a:pt x="1465554" y="49631"/>
                </a:lnTo>
                <a:lnTo>
                  <a:pt x="1508874" y="49631"/>
                </a:lnTo>
                <a:lnTo>
                  <a:pt x="1551317" y="48361"/>
                </a:lnTo>
                <a:lnTo>
                  <a:pt x="1552727" y="50901"/>
                </a:lnTo>
                <a:lnTo>
                  <a:pt x="1552727" y="24320"/>
                </a:lnTo>
                <a:lnTo>
                  <a:pt x="1552206" y="24231"/>
                </a:lnTo>
                <a:lnTo>
                  <a:pt x="1549311" y="21691"/>
                </a:lnTo>
                <a:lnTo>
                  <a:pt x="1557350" y="21691"/>
                </a:lnTo>
                <a:lnTo>
                  <a:pt x="1565452" y="20421"/>
                </a:lnTo>
                <a:lnTo>
                  <a:pt x="1572983" y="20421"/>
                </a:lnTo>
                <a:lnTo>
                  <a:pt x="1579270" y="21691"/>
                </a:lnTo>
                <a:lnTo>
                  <a:pt x="1582077" y="22961"/>
                </a:lnTo>
                <a:lnTo>
                  <a:pt x="1582077" y="8991"/>
                </a:lnTo>
                <a:lnTo>
                  <a:pt x="1568932" y="8991"/>
                </a:lnTo>
                <a:lnTo>
                  <a:pt x="1565986" y="7721"/>
                </a:lnTo>
                <a:lnTo>
                  <a:pt x="1575752" y="6451"/>
                </a:lnTo>
                <a:lnTo>
                  <a:pt x="1598015" y="6451"/>
                </a:lnTo>
                <a:lnTo>
                  <a:pt x="1608734" y="5181"/>
                </a:lnTo>
                <a:lnTo>
                  <a:pt x="1595183" y="5181"/>
                </a:lnTo>
                <a:lnTo>
                  <a:pt x="1581645" y="3911"/>
                </a:lnTo>
                <a:lnTo>
                  <a:pt x="1568615" y="3911"/>
                </a:lnTo>
                <a:lnTo>
                  <a:pt x="1556600" y="1371"/>
                </a:lnTo>
                <a:lnTo>
                  <a:pt x="1550873" y="1371"/>
                </a:lnTo>
                <a:lnTo>
                  <a:pt x="1538947" y="3911"/>
                </a:lnTo>
                <a:lnTo>
                  <a:pt x="1524812" y="6451"/>
                </a:lnTo>
                <a:lnTo>
                  <a:pt x="1511020" y="7721"/>
                </a:lnTo>
                <a:lnTo>
                  <a:pt x="1494878" y="11531"/>
                </a:lnTo>
                <a:lnTo>
                  <a:pt x="1488859" y="12801"/>
                </a:lnTo>
                <a:lnTo>
                  <a:pt x="1482128" y="12801"/>
                </a:lnTo>
                <a:lnTo>
                  <a:pt x="1474736" y="14071"/>
                </a:lnTo>
                <a:lnTo>
                  <a:pt x="1480718" y="14071"/>
                </a:lnTo>
                <a:lnTo>
                  <a:pt x="1488503" y="15341"/>
                </a:lnTo>
                <a:lnTo>
                  <a:pt x="1501013" y="15341"/>
                </a:lnTo>
                <a:lnTo>
                  <a:pt x="1498549" y="20421"/>
                </a:lnTo>
                <a:lnTo>
                  <a:pt x="1490370" y="20421"/>
                </a:lnTo>
                <a:lnTo>
                  <a:pt x="1490370" y="21691"/>
                </a:lnTo>
                <a:lnTo>
                  <a:pt x="1490243" y="24231"/>
                </a:lnTo>
                <a:lnTo>
                  <a:pt x="1489506" y="25501"/>
                </a:lnTo>
                <a:lnTo>
                  <a:pt x="1450200" y="25501"/>
                </a:lnTo>
                <a:lnTo>
                  <a:pt x="1458937" y="24231"/>
                </a:lnTo>
                <a:lnTo>
                  <a:pt x="1468145" y="24231"/>
                </a:lnTo>
                <a:lnTo>
                  <a:pt x="1476743" y="22961"/>
                </a:lnTo>
                <a:lnTo>
                  <a:pt x="1483690" y="21691"/>
                </a:lnTo>
                <a:lnTo>
                  <a:pt x="1490370" y="21691"/>
                </a:lnTo>
                <a:lnTo>
                  <a:pt x="1490370" y="20421"/>
                </a:lnTo>
                <a:lnTo>
                  <a:pt x="1431493" y="20421"/>
                </a:lnTo>
                <a:lnTo>
                  <a:pt x="1431493" y="29311"/>
                </a:lnTo>
                <a:lnTo>
                  <a:pt x="1390853" y="30581"/>
                </a:lnTo>
                <a:lnTo>
                  <a:pt x="1290066" y="30581"/>
                </a:lnTo>
                <a:lnTo>
                  <a:pt x="1254734" y="29311"/>
                </a:lnTo>
                <a:lnTo>
                  <a:pt x="1298930" y="29311"/>
                </a:lnTo>
                <a:lnTo>
                  <a:pt x="1343113" y="28041"/>
                </a:lnTo>
                <a:lnTo>
                  <a:pt x="1387297" y="28041"/>
                </a:lnTo>
                <a:lnTo>
                  <a:pt x="1431493" y="29311"/>
                </a:lnTo>
                <a:lnTo>
                  <a:pt x="1431493" y="20421"/>
                </a:lnTo>
                <a:lnTo>
                  <a:pt x="1409319" y="20421"/>
                </a:lnTo>
                <a:lnTo>
                  <a:pt x="1401965" y="19634"/>
                </a:lnTo>
                <a:lnTo>
                  <a:pt x="1401965" y="24231"/>
                </a:lnTo>
                <a:lnTo>
                  <a:pt x="1375625" y="25501"/>
                </a:lnTo>
                <a:lnTo>
                  <a:pt x="1334935" y="25501"/>
                </a:lnTo>
                <a:lnTo>
                  <a:pt x="1293533" y="24231"/>
                </a:lnTo>
                <a:lnTo>
                  <a:pt x="1265047" y="21691"/>
                </a:lnTo>
                <a:lnTo>
                  <a:pt x="1368818" y="21691"/>
                </a:lnTo>
                <a:lnTo>
                  <a:pt x="1401965" y="24231"/>
                </a:lnTo>
                <a:lnTo>
                  <a:pt x="1401965" y="19634"/>
                </a:lnTo>
                <a:lnTo>
                  <a:pt x="1397508" y="19151"/>
                </a:lnTo>
                <a:lnTo>
                  <a:pt x="1374686" y="19151"/>
                </a:lnTo>
                <a:lnTo>
                  <a:pt x="1322705" y="20421"/>
                </a:lnTo>
                <a:lnTo>
                  <a:pt x="1218666" y="20421"/>
                </a:lnTo>
                <a:lnTo>
                  <a:pt x="1166647" y="19151"/>
                </a:lnTo>
                <a:lnTo>
                  <a:pt x="1165364" y="19151"/>
                </a:lnTo>
                <a:lnTo>
                  <a:pt x="1160411" y="17881"/>
                </a:lnTo>
                <a:lnTo>
                  <a:pt x="1180490" y="17881"/>
                </a:lnTo>
                <a:lnTo>
                  <a:pt x="1198486" y="16611"/>
                </a:lnTo>
                <a:lnTo>
                  <a:pt x="1215936" y="15341"/>
                </a:lnTo>
                <a:lnTo>
                  <a:pt x="1234401" y="16611"/>
                </a:lnTo>
                <a:lnTo>
                  <a:pt x="1235862" y="17881"/>
                </a:lnTo>
                <a:lnTo>
                  <a:pt x="1239824" y="16611"/>
                </a:lnTo>
                <a:lnTo>
                  <a:pt x="1242491" y="16611"/>
                </a:lnTo>
                <a:lnTo>
                  <a:pt x="1253337" y="15341"/>
                </a:lnTo>
                <a:lnTo>
                  <a:pt x="1264170" y="14071"/>
                </a:lnTo>
                <a:lnTo>
                  <a:pt x="1285976" y="12801"/>
                </a:lnTo>
                <a:lnTo>
                  <a:pt x="1308404" y="12801"/>
                </a:lnTo>
                <a:lnTo>
                  <a:pt x="1332014" y="14071"/>
                </a:lnTo>
                <a:lnTo>
                  <a:pt x="1335989" y="15341"/>
                </a:lnTo>
                <a:lnTo>
                  <a:pt x="1343075" y="14071"/>
                </a:lnTo>
                <a:lnTo>
                  <a:pt x="1354099" y="12801"/>
                </a:lnTo>
                <a:lnTo>
                  <a:pt x="1360627" y="12801"/>
                </a:lnTo>
                <a:lnTo>
                  <a:pt x="1364996" y="14071"/>
                </a:lnTo>
                <a:lnTo>
                  <a:pt x="1383753" y="15341"/>
                </a:lnTo>
                <a:lnTo>
                  <a:pt x="1402334" y="15341"/>
                </a:lnTo>
                <a:lnTo>
                  <a:pt x="1439468" y="12801"/>
                </a:lnTo>
                <a:lnTo>
                  <a:pt x="1418475" y="12801"/>
                </a:lnTo>
                <a:lnTo>
                  <a:pt x="1407325" y="11531"/>
                </a:lnTo>
                <a:lnTo>
                  <a:pt x="1395552" y="11531"/>
                </a:lnTo>
                <a:lnTo>
                  <a:pt x="1413522" y="8991"/>
                </a:lnTo>
                <a:lnTo>
                  <a:pt x="1464665" y="5181"/>
                </a:lnTo>
                <a:lnTo>
                  <a:pt x="1449946" y="5181"/>
                </a:lnTo>
                <a:lnTo>
                  <a:pt x="1434846" y="3911"/>
                </a:lnTo>
                <a:lnTo>
                  <a:pt x="1421561" y="3911"/>
                </a:lnTo>
                <a:lnTo>
                  <a:pt x="1412278" y="5181"/>
                </a:lnTo>
                <a:lnTo>
                  <a:pt x="1402105" y="7721"/>
                </a:lnTo>
                <a:lnTo>
                  <a:pt x="1391488" y="8991"/>
                </a:lnTo>
                <a:lnTo>
                  <a:pt x="1380324" y="8991"/>
                </a:lnTo>
                <a:lnTo>
                  <a:pt x="1368488" y="10261"/>
                </a:lnTo>
                <a:lnTo>
                  <a:pt x="1375054" y="10261"/>
                </a:lnTo>
                <a:lnTo>
                  <a:pt x="1377276" y="11531"/>
                </a:lnTo>
                <a:lnTo>
                  <a:pt x="1302981" y="11531"/>
                </a:lnTo>
                <a:lnTo>
                  <a:pt x="1260081" y="8991"/>
                </a:lnTo>
                <a:lnTo>
                  <a:pt x="1240840" y="5181"/>
                </a:lnTo>
                <a:lnTo>
                  <a:pt x="1234414" y="7721"/>
                </a:lnTo>
                <a:lnTo>
                  <a:pt x="1227035" y="11531"/>
                </a:lnTo>
                <a:lnTo>
                  <a:pt x="1216939" y="12801"/>
                </a:lnTo>
                <a:lnTo>
                  <a:pt x="1202334" y="14071"/>
                </a:lnTo>
                <a:lnTo>
                  <a:pt x="1197127" y="14071"/>
                </a:lnTo>
                <a:lnTo>
                  <a:pt x="1192212" y="16611"/>
                </a:lnTo>
                <a:lnTo>
                  <a:pt x="1186573" y="15341"/>
                </a:lnTo>
                <a:lnTo>
                  <a:pt x="1180934" y="14071"/>
                </a:lnTo>
                <a:lnTo>
                  <a:pt x="1193152" y="12801"/>
                </a:lnTo>
                <a:lnTo>
                  <a:pt x="1191348" y="11531"/>
                </a:lnTo>
                <a:lnTo>
                  <a:pt x="1183716" y="10261"/>
                </a:lnTo>
                <a:lnTo>
                  <a:pt x="1173518" y="11531"/>
                </a:lnTo>
                <a:lnTo>
                  <a:pt x="1168857" y="10261"/>
                </a:lnTo>
                <a:lnTo>
                  <a:pt x="1158468" y="8991"/>
                </a:lnTo>
                <a:lnTo>
                  <a:pt x="1148613" y="8991"/>
                </a:lnTo>
                <a:lnTo>
                  <a:pt x="1139012" y="10261"/>
                </a:lnTo>
                <a:lnTo>
                  <a:pt x="1121092" y="10261"/>
                </a:lnTo>
                <a:lnTo>
                  <a:pt x="1121295" y="14071"/>
                </a:lnTo>
                <a:lnTo>
                  <a:pt x="1115415" y="12801"/>
                </a:lnTo>
                <a:lnTo>
                  <a:pt x="1107757" y="11531"/>
                </a:lnTo>
                <a:lnTo>
                  <a:pt x="1100099" y="10261"/>
                </a:lnTo>
                <a:lnTo>
                  <a:pt x="1084491" y="10261"/>
                </a:lnTo>
                <a:lnTo>
                  <a:pt x="1068781" y="11531"/>
                </a:lnTo>
                <a:lnTo>
                  <a:pt x="1054912" y="11531"/>
                </a:lnTo>
                <a:lnTo>
                  <a:pt x="1054912" y="20421"/>
                </a:lnTo>
                <a:lnTo>
                  <a:pt x="1035659" y="20421"/>
                </a:lnTo>
                <a:lnTo>
                  <a:pt x="1054912" y="20421"/>
                </a:lnTo>
                <a:lnTo>
                  <a:pt x="1054912" y="11531"/>
                </a:lnTo>
                <a:lnTo>
                  <a:pt x="1033157" y="11531"/>
                </a:lnTo>
                <a:lnTo>
                  <a:pt x="1033157" y="20421"/>
                </a:lnTo>
                <a:lnTo>
                  <a:pt x="1023950" y="20421"/>
                </a:lnTo>
                <a:lnTo>
                  <a:pt x="1022248" y="17881"/>
                </a:lnTo>
                <a:lnTo>
                  <a:pt x="1028242" y="15341"/>
                </a:lnTo>
                <a:lnTo>
                  <a:pt x="1033157" y="20421"/>
                </a:lnTo>
                <a:lnTo>
                  <a:pt x="1033157" y="11531"/>
                </a:lnTo>
                <a:lnTo>
                  <a:pt x="1009967" y="11531"/>
                </a:lnTo>
                <a:lnTo>
                  <a:pt x="996873" y="10261"/>
                </a:lnTo>
                <a:lnTo>
                  <a:pt x="985494" y="8991"/>
                </a:lnTo>
                <a:lnTo>
                  <a:pt x="895908" y="8991"/>
                </a:lnTo>
                <a:lnTo>
                  <a:pt x="916774" y="6451"/>
                </a:lnTo>
                <a:lnTo>
                  <a:pt x="938644" y="5181"/>
                </a:lnTo>
                <a:lnTo>
                  <a:pt x="965720" y="5181"/>
                </a:lnTo>
                <a:lnTo>
                  <a:pt x="947902" y="3911"/>
                </a:lnTo>
                <a:lnTo>
                  <a:pt x="912202" y="3911"/>
                </a:lnTo>
                <a:lnTo>
                  <a:pt x="879157" y="5181"/>
                </a:lnTo>
                <a:lnTo>
                  <a:pt x="845908" y="5181"/>
                </a:lnTo>
                <a:lnTo>
                  <a:pt x="779589" y="7721"/>
                </a:lnTo>
                <a:lnTo>
                  <a:pt x="492925" y="15341"/>
                </a:lnTo>
                <a:lnTo>
                  <a:pt x="329653" y="22961"/>
                </a:lnTo>
                <a:lnTo>
                  <a:pt x="276440" y="26771"/>
                </a:lnTo>
                <a:lnTo>
                  <a:pt x="223850" y="31851"/>
                </a:lnTo>
                <a:lnTo>
                  <a:pt x="171894" y="35661"/>
                </a:lnTo>
                <a:lnTo>
                  <a:pt x="136245" y="40741"/>
                </a:lnTo>
                <a:lnTo>
                  <a:pt x="118389" y="42011"/>
                </a:lnTo>
                <a:lnTo>
                  <a:pt x="90017" y="44551"/>
                </a:lnTo>
                <a:lnTo>
                  <a:pt x="86156" y="45821"/>
                </a:lnTo>
                <a:lnTo>
                  <a:pt x="87642" y="47091"/>
                </a:lnTo>
                <a:lnTo>
                  <a:pt x="93700" y="48361"/>
                </a:lnTo>
                <a:lnTo>
                  <a:pt x="101701" y="50901"/>
                </a:lnTo>
                <a:lnTo>
                  <a:pt x="102603" y="53441"/>
                </a:lnTo>
                <a:lnTo>
                  <a:pt x="96647" y="55981"/>
                </a:lnTo>
                <a:lnTo>
                  <a:pt x="71081" y="58521"/>
                </a:lnTo>
                <a:lnTo>
                  <a:pt x="64655" y="59791"/>
                </a:lnTo>
                <a:lnTo>
                  <a:pt x="58369" y="59791"/>
                </a:lnTo>
                <a:lnTo>
                  <a:pt x="42430" y="62331"/>
                </a:lnTo>
                <a:lnTo>
                  <a:pt x="34328" y="64871"/>
                </a:lnTo>
                <a:lnTo>
                  <a:pt x="33362" y="68681"/>
                </a:lnTo>
                <a:lnTo>
                  <a:pt x="38823" y="72491"/>
                </a:lnTo>
                <a:lnTo>
                  <a:pt x="43065" y="75031"/>
                </a:lnTo>
                <a:lnTo>
                  <a:pt x="49885" y="78841"/>
                </a:lnTo>
                <a:lnTo>
                  <a:pt x="39484" y="80111"/>
                </a:lnTo>
                <a:lnTo>
                  <a:pt x="3721" y="102971"/>
                </a:lnTo>
                <a:lnTo>
                  <a:pt x="7531" y="104241"/>
                </a:lnTo>
                <a:lnTo>
                  <a:pt x="27813" y="105511"/>
                </a:lnTo>
                <a:lnTo>
                  <a:pt x="59283" y="108051"/>
                </a:lnTo>
                <a:lnTo>
                  <a:pt x="43535" y="110591"/>
                </a:lnTo>
                <a:lnTo>
                  <a:pt x="31991" y="113131"/>
                </a:lnTo>
                <a:lnTo>
                  <a:pt x="21805" y="115671"/>
                </a:lnTo>
                <a:lnTo>
                  <a:pt x="10096" y="118211"/>
                </a:lnTo>
                <a:lnTo>
                  <a:pt x="0" y="120751"/>
                </a:lnTo>
                <a:lnTo>
                  <a:pt x="2438" y="123291"/>
                </a:lnTo>
                <a:lnTo>
                  <a:pt x="7696" y="127101"/>
                </a:lnTo>
                <a:lnTo>
                  <a:pt x="52819" y="127101"/>
                </a:lnTo>
                <a:lnTo>
                  <a:pt x="62318" y="125831"/>
                </a:lnTo>
                <a:lnTo>
                  <a:pt x="246240" y="115671"/>
                </a:lnTo>
                <a:lnTo>
                  <a:pt x="267373" y="115671"/>
                </a:lnTo>
                <a:lnTo>
                  <a:pt x="274637" y="116941"/>
                </a:lnTo>
                <a:lnTo>
                  <a:pt x="277876" y="120751"/>
                </a:lnTo>
                <a:lnTo>
                  <a:pt x="278257" y="122021"/>
                </a:lnTo>
                <a:lnTo>
                  <a:pt x="284797" y="123291"/>
                </a:lnTo>
                <a:lnTo>
                  <a:pt x="292925" y="122021"/>
                </a:lnTo>
                <a:lnTo>
                  <a:pt x="326986" y="119481"/>
                </a:lnTo>
                <a:lnTo>
                  <a:pt x="344843" y="119481"/>
                </a:lnTo>
                <a:lnTo>
                  <a:pt x="458203" y="118211"/>
                </a:lnTo>
                <a:lnTo>
                  <a:pt x="751344" y="118211"/>
                </a:lnTo>
                <a:lnTo>
                  <a:pt x="801370" y="116941"/>
                </a:lnTo>
                <a:lnTo>
                  <a:pt x="951420" y="116941"/>
                </a:lnTo>
                <a:lnTo>
                  <a:pt x="1001433" y="115671"/>
                </a:lnTo>
                <a:lnTo>
                  <a:pt x="1050328" y="115671"/>
                </a:lnTo>
                <a:lnTo>
                  <a:pt x="1148092" y="114401"/>
                </a:lnTo>
                <a:lnTo>
                  <a:pt x="1197000" y="113131"/>
                </a:lnTo>
                <a:lnTo>
                  <a:pt x="1347266" y="113131"/>
                </a:lnTo>
                <a:lnTo>
                  <a:pt x="1399565" y="114401"/>
                </a:lnTo>
                <a:lnTo>
                  <a:pt x="1556448" y="114401"/>
                </a:lnTo>
                <a:lnTo>
                  <a:pt x="1608734" y="115671"/>
                </a:lnTo>
                <a:lnTo>
                  <a:pt x="1660994" y="115671"/>
                </a:lnTo>
                <a:lnTo>
                  <a:pt x="1756181" y="116941"/>
                </a:lnTo>
                <a:lnTo>
                  <a:pt x="1803768" y="116941"/>
                </a:lnTo>
                <a:lnTo>
                  <a:pt x="1898802" y="119481"/>
                </a:lnTo>
                <a:lnTo>
                  <a:pt x="1996414" y="120751"/>
                </a:lnTo>
                <a:lnTo>
                  <a:pt x="2094153" y="123291"/>
                </a:lnTo>
                <a:lnTo>
                  <a:pt x="2179828" y="123291"/>
                </a:lnTo>
                <a:lnTo>
                  <a:pt x="2216442" y="124561"/>
                </a:lnTo>
                <a:lnTo>
                  <a:pt x="2253056" y="124561"/>
                </a:lnTo>
                <a:lnTo>
                  <a:pt x="2289683" y="125831"/>
                </a:lnTo>
                <a:lnTo>
                  <a:pt x="2347925" y="125831"/>
                </a:lnTo>
                <a:lnTo>
                  <a:pt x="2347950" y="123291"/>
                </a:lnTo>
                <a:lnTo>
                  <a:pt x="2337270" y="124561"/>
                </a:lnTo>
                <a:lnTo>
                  <a:pt x="2340305" y="123291"/>
                </a:lnTo>
                <a:lnTo>
                  <a:pt x="2346312" y="122021"/>
                </a:lnTo>
                <a:lnTo>
                  <a:pt x="2353119" y="122021"/>
                </a:lnTo>
                <a:lnTo>
                  <a:pt x="2360269" y="123291"/>
                </a:lnTo>
                <a:lnTo>
                  <a:pt x="2371090" y="123291"/>
                </a:lnTo>
                <a:lnTo>
                  <a:pt x="2380259" y="122021"/>
                </a:lnTo>
                <a:lnTo>
                  <a:pt x="2373655" y="127101"/>
                </a:lnTo>
                <a:lnTo>
                  <a:pt x="2378811" y="128371"/>
                </a:lnTo>
                <a:lnTo>
                  <a:pt x="2392515" y="127101"/>
                </a:lnTo>
                <a:lnTo>
                  <a:pt x="2396655" y="127101"/>
                </a:lnTo>
                <a:lnTo>
                  <a:pt x="2384501" y="124561"/>
                </a:lnTo>
                <a:lnTo>
                  <a:pt x="2389225" y="123291"/>
                </a:lnTo>
                <a:lnTo>
                  <a:pt x="2401900" y="122021"/>
                </a:lnTo>
                <a:lnTo>
                  <a:pt x="2411057" y="122021"/>
                </a:lnTo>
                <a:lnTo>
                  <a:pt x="2416670" y="123291"/>
                </a:lnTo>
                <a:lnTo>
                  <a:pt x="2418207" y="124561"/>
                </a:lnTo>
                <a:lnTo>
                  <a:pt x="2413787" y="125831"/>
                </a:lnTo>
                <a:lnTo>
                  <a:pt x="2408377" y="125831"/>
                </a:lnTo>
                <a:lnTo>
                  <a:pt x="2406954" y="127101"/>
                </a:lnTo>
                <a:lnTo>
                  <a:pt x="2416924" y="128371"/>
                </a:lnTo>
                <a:lnTo>
                  <a:pt x="2435631" y="128371"/>
                </a:lnTo>
                <a:lnTo>
                  <a:pt x="2444013" y="125831"/>
                </a:lnTo>
                <a:lnTo>
                  <a:pt x="2426843" y="124561"/>
                </a:lnTo>
                <a:lnTo>
                  <a:pt x="2425433" y="124561"/>
                </a:lnTo>
                <a:lnTo>
                  <a:pt x="2427046" y="122021"/>
                </a:lnTo>
                <a:lnTo>
                  <a:pt x="2429560" y="120751"/>
                </a:lnTo>
                <a:lnTo>
                  <a:pt x="2434120" y="120751"/>
                </a:lnTo>
                <a:lnTo>
                  <a:pt x="2447975" y="122021"/>
                </a:lnTo>
                <a:lnTo>
                  <a:pt x="2460968" y="120751"/>
                </a:lnTo>
                <a:lnTo>
                  <a:pt x="2473947" y="119481"/>
                </a:lnTo>
                <a:lnTo>
                  <a:pt x="2461653" y="119481"/>
                </a:lnTo>
                <a:lnTo>
                  <a:pt x="2453195" y="116941"/>
                </a:lnTo>
                <a:lnTo>
                  <a:pt x="2584767" y="116941"/>
                </a:lnTo>
                <a:lnTo>
                  <a:pt x="2566720" y="119481"/>
                </a:lnTo>
                <a:lnTo>
                  <a:pt x="2547759" y="120751"/>
                </a:lnTo>
                <a:lnTo>
                  <a:pt x="2535250" y="120751"/>
                </a:lnTo>
                <a:lnTo>
                  <a:pt x="2547264" y="122021"/>
                </a:lnTo>
                <a:lnTo>
                  <a:pt x="2559240" y="122021"/>
                </a:lnTo>
                <a:lnTo>
                  <a:pt x="2581160" y="123291"/>
                </a:lnTo>
                <a:lnTo>
                  <a:pt x="2659253" y="123291"/>
                </a:lnTo>
                <a:lnTo>
                  <a:pt x="2677884" y="124561"/>
                </a:lnTo>
                <a:lnTo>
                  <a:pt x="2706738" y="124561"/>
                </a:lnTo>
                <a:lnTo>
                  <a:pt x="2714637" y="122021"/>
                </a:lnTo>
                <a:lnTo>
                  <a:pt x="2722257" y="123291"/>
                </a:lnTo>
                <a:lnTo>
                  <a:pt x="2734297" y="123291"/>
                </a:lnTo>
                <a:lnTo>
                  <a:pt x="2739174" y="124561"/>
                </a:lnTo>
                <a:lnTo>
                  <a:pt x="2741892" y="122021"/>
                </a:lnTo>
                <a:close/>
              </a:path>
              <a:path w="2865754" h="128905">
                <a:moveTo>
                  <a:pt x="2756865" y="79857"/>
                </a:moveTo>
                <a:lnTo>
                  <a:pt x="2752001" y="79794"/>
                </a:lnTo>
                <a:lnTo>
                  <a:pt x="2749334" y="79933"/>
                </a:lnTo>
                <a:lnTo>
                  <a:pt x="2746121" y="80098"/>
                </a:lnTo>
                <a:lnTo>
                  <a:pt x="2739110" y="78638"/>
                </a:lnTo>
                <a:lnTo>
                  <a:pt x="2740342" y="82397"/>
                </a:lnTo>
                <a:lnTo>
                  <a:pt x="2737929" y="83845"/>
                </a:lnTo>
                <a:lnTo>
                  <a:pt x="2746438" y="84112"/>
                </a:lnTo>
                <a:lnTo>
                  <a:pt x="2751112" y="83794"/>
                </a:lnTo>
                <a:lnTo>
                  <a:pt x="2750921" y="82765"/>
                </a:lnTo>
                <a:lnTo>
                  <a:pt x="2750439" y="81686"/>
                </a:lnTo>
                <a:lnTo>
                  <a:pt x="2754198" y="81229"/>
                </a:lnTo>
                <a:lnTo>
                  <a:pt x="2756865" y="79857"/>
                </a:lnTo>
                <a:close/>
              </a:path>
              <a:path w="2865754" h="128905">
                <a:moveTo>
                  <a:pt x="2820327" y="121907"/>
                </a:moveTo>
                <a:lnTo>
                  <a:pt x="2806674" y="120459"/>
                </a:lnTo>
                <a:lnTo>
                  <a:pt x="2792895" y="119240"/>
                </a:lnTo>
                <a:lnTo>
                  <a:pt x="2778658" y="118859"/>
                </a:lnTo>
                <a:lnTo>
                  <a:pt x="2763659" y="119964"/>
                </a:lnTo>
                <a:lnTo>
                  <a:pt x="2778087" y="119964"/>
                </a:lnTo>
                <a:lnTo>
                  <a:pt x="2792145" y="120650"/>
                </a:lnTo>
                <a:lnTo>
                  <a:pt x="2806128" y="121488"/>
                </a:lnTo>
                <a:lnTo>
                  <a:pt x="2820327" y="121907"/>
                </a:lnTo>
                <a:close/>
              </a:path>
              <a:path w="2865754" h="128905">
                <a:moveTo>
                  <a:pt x="2865513" y="59029"/>
                </a:moveTo>
                <a:lnTo>
                  <a:pt x="2846235" y="57315"/>
                </a:lnTo>
                <a:lnTo>
                  <a:pt x="2826372" y="56362"/>
                </a:lnTo>
                <a:lnTo>
                  <a:pt x="2777731" y="54876"/>
                </a:lnTo>
                <a:lnTo>
                  <a:pt x="2761513" y="54229"/>
                </a:lnTo>
                <a:lnTo>
                  <a:pt x="2757919" y="54432"/>
                </a:lnTo>
                <a:lnTo>
                  <a:pt x="2750312" y="56565"/>
                </a:lnTo>
                <a:lnTo>
                  <a:pt x="2742260" y="56692"/>
                </a:lnTo>
                <a:lnTo>
                  <a:pt x="2728303" y="54940"/>
                </a:lnTo>
                <a:lnTo>
                  <a:pt x="2709138" y="53365"/>
                </a:lnTo>
                <a:lnTo>
                  <a:pt x="2689669" y="52311"/>
                </a:lnTo>
                <a:lnTo>
                  <a:pt x="2650134" y="51028"/>
                </a:lnTo>
                <a:lnTo>
                  <a:pt x="2661869" y="52844"/>
                </a:lnTo>
                <a:lnTo>
                  <a:pt x="2674162" y="54381"/>
                </a:lnTo>
                <a:lnTo>
                  <a:pt x="2687002" y="55562"/>
                </a:lnTo>
                <a:lnTo>
                  <a:pt x="2700401" y="56337"/>
                </a:lnTo>
                <a:lnTo>
                  <a:pt x="2741472" y="57531"/>
                </a:lnTo>
                <a:lnTo>
                  <a:pt x="2865513" y="5902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665872"/>
            <a:ext cx="14400530" cy="434340"/>
          </a:xfrm>
          <a:custGeom>
            <a:avLst/>
            <a:gdLst/>
            <a:ahLst/>
            <a:cxnLst/>
            <a:rect l="l" t="t" r="r" b="b"/>
            <a:pathLst>
              <a:path w="14400530" h="434340">
                <a:moveTo>
                  <a:pt x="0" y="0"/>
                </a:moveTo>
                <a:lnTo>
                  <a:pt x="14399996" y="0"/>
                </a:lnTo>
                <a:lnTo>
                  <a:pt x="14399996" y="434136"/>
                </a:lnTo>
                <a:lnTo>
                  <a:pt x="0" y="434136"/>
                </a:lnTo>
                <a:lnTo>
                  <a:pt x="0" y="0"/>
                </a:lnTo>
                <a:close/>
              </a:path>
            </a:pathLst>
          </a:custGeom>
          <a:solidFill>
            <a:srgbClr val="49697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400530" cy="7666355"/>
          </a:xfrm>
          <a:custGeom>
            <a:avLst/>
            <a:gdLst/>
            <a:ahLst/>
            <a:cxnLst/>
            <a:rect l="l" t="t" r="r" b="b"/>
            <a:pathLst>
              <a:path w="14400530" h="7666355">
                <a:moveTo>
                  <a:pt x="14399996" y="0"/>
                </a:moveTo>
                <a:lnTo>
                  <a:pt x="0" y="0"/>
                </a:lnTo>
                <a:lnTo>
                  <a:pt x="0" y="7665872"/>
                </a:lnTo>
                <a:lnTo>
                  <a:pt x="14399996" y="7665872"/>
                </a:lnTo>
                <a:lnTo>
                  <a:pt x="143999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8220" y="2054246"/>
            <a:ext cx="5560060" cy="47295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07200"/>
              </a:lnSpc>
              <a:spcBef>
                <a:spcPts val="100"/>
              </a:spcBef>
            </a:pPr>
            <a:r>
              <a:rPr lang="en-GB" sz="1400" dirty="0">
                <a:latin typeface="DMSans18pt-Light"/>
              </a:rPr>
              <a:t>The Building Alumni Capacity and Institutional Networks (BAC-IN) project, implemented by </a:t>
            </a:r>
            <a:r>
              <a:rPr lang="en-GB" sz="1400" dirty="0" err="1">
                <a:latin typeface="DMSans18pt-Light"/>
              </a:rPr>
              <a:t>inHive</a:t>
            </a:r>
            <a:r>
              <a:rPr lang="en-GB" sz="1400" dirty="0">
                <a:latin typeface="DMSans18pt-Light"/>
              </a:rPr>
              <a:t> Global with support from the Mastercard Foundation Scholars Program, strengthens the ability of Scholars Program partner institutions to design, implement, and sustain inclusive and institutionally embedded alumni engagement systems. </a:t>
            </a:r>
            <a:r>
              <a:rPr sz="1400" dirty="0">
                <a:latin typeface="DMSans18pt-Light"/>
                <a:cs typeface="DMSans18pt-Light"/>
              </a:rPr>
              <a:t>This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invaluable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partnership</a:t>
            </a:r>
            <a:r>
              <a:rPr lang="en-GB" sz="1400" spc="-10" dirty="0">
                <a:latin typeface="DMSans18pt-Light"/>
                <a:cs typeface="DMSans18pt-Light"/>
              </a:rPr>
              <a:t> 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lang="en-GB" sz="1400" dirty="0">
                <a:latin typeface="DMSans18pt-Light"/>
                <a:cs typeface="DMSans18pt-Light"/>
              </a:rPr>
              <a:t>furthers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the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purpose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of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sz="1400" spc="-25" dirty="0">
                <a:latin typeface="DMSans18pt-Light"/>
                <a:cs typeface="DMSans18pt-Light"/>
              </a:rPr>
              <a:t>the </a:t>
            </a:r>
            <a:r>
              <a:rPr sz="1400" spc="-10" dirty="0">
                <a:latin typeface="DMSans18pt-Light"/>
                <a:cs typeface="DMSans18pt-Light"/>
              </a:rPr>
              <a:t>Mastercard</a:t>
            </a:r>
            <a:r>
              <a:rPr sz="1400" spc="-4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Foundation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Scholars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Program</a:t>
            </a:r>
            <a:r>
              <a:rPr sz="1400" spc="-4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through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strengthening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spc="-25" dirty="0">
                <a:latin typeface="DMSans18pt-Light"/>
                <a:cs typeface="DMSans18pt-Light"/>
              </a:rPr>
              <a:t>the </a:t>
            </a:r>
            <a:r>
              <a:rPr sz="1400" dirty="0">
                <a:latin typeface="DMSans18pt-Light"/>
                <a:cs typeface="DMSans18pt-Light"/>
              </a:rPr>
              <a:t>capacity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of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lang="en-GB" sz="1400" spc="-10" dirty="0">
                <a:latin typeface="DMSans18pt-Light"/>
                <a:cs typeface="DMSans18pt-Light"/>
              </a:rPr>
              <a:t> 15 </a:t>
            </a:r>
            <a:r>
              <a:rPr lang="en-GB" sz="1400" dirty="0">
                <a:latin typeface="DMSans18pt-Light"/>
                <a:cs typeface="DMSans18pt-Light"/>
              </a:rPr>
              <a:t>African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lang="en-GB" sz="1400" spc="-10" dirty="0">
                <a:latin typeface="DMSans18pt-Light"/>
                <a:cs typeface="DMSans18pt-Light"/>
              </a:rPr>
              <a:t>scholar </a:t>
            </a:r>
            <a:r>
              <a:rPr lang="en-GB" sz="1400" dirty="0">
                <a:latin typeface="DMSans18pt-Light"/>
                <a:cs typeface="DMSans18pt-Light"/>
              </a:rPr>
              <a:t>partner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lang="en-GB" sz="1400" dirty="0">
                <a:latin typeface="DMSans18pt-Light"/>
                <a:cs typeface="DMSans18pt-Light"/>
              </a:rPr>
              <a:t>universities </a:t>
            </a:r>
            <a:r>
              <a:rPr sz="1400" dirty="0">
                <a:latin typeface="DMSans18pt-Light"/>
                <a:cs typeface="DMSans18pt-Light"/>
              </a:rPr>
              <a:t> </a:t>
            </a:r>
            <a:r>
              <a:rPr lang="en-GB" sz="1400" dirty="0">
                <a:latin typeface="DMSans18pt-Light"/>
                <a:cs typeface="DMSans18pt-Light"/>
              </a:rPr>
              <a:t>(public and private)</a:t>
            </a:r>
            <a:r>
              <a:rPr lang="en-GB"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to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build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spc="-25" dirty="0">
                <a:latin typeface="DMSans18pt-Light"/>
                <a:cs typeface="DMSans18pt-Light"/>
              </a:rPr>
              <a:t>and </a:t>
            </a:r>
            <a:r>
              <a:rPr sz="1400" spc="-10" dirty="0">
                <a:latin typeface="DMSans18pt-Light"/>
                <a:cs typeface="DMSans18pt-Light"/>
              </a:rPr>
              <a:t>improve</a:t>
            </a:r>
            <a:r>
              <a:rPr sz="1400" spc="-3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alumni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networks’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structures,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activities,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engagement,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25" dirty="0">
                <a:latin typeface="DMSans18pt-Light"/>
                <a:cs typeface="DMSans18pt-Light"/>
              </a:rPr>
              <a:t>and </a:t>
            </a:r>
            <a:r>
              <a:rPr sz="1400" spc="-10" dirty="0">
                <a:latin typeface="DMSans18pt-Light"/>
                <a:cs typeface="DMSans18pt-Light"/>
              </a:rPr>
              <a:t>collaboration.</a:t>
            </a:r>
          </a:p>
          <a:p>
            <a:pPr marL="12700" marR="44450">
              <a:lnSpc>
                <a:spcPct val="107200"/>
              </a:lnSpc>
              <a:spcBef>
                <a:spcPts val="100"/>
              </a:spcBef>
            </a:pPr>
            <a:endParaRPr lang="en-GB" sz="1400" spc="-10" dirty="0">
              <a:latin typeface="DMSans18pt-Light"/>
              <a:cs typeface="DMSans18pt-Light"/>
            </a:endParaRPr>
          </a:p>
          <a:p>
            <a:pPr marR="572135"/>
            <a:r>
              <a:rPr lang="en-GB" sz="1400" dirty="0">
                <a:latin typeface="DMSans18pt-Light"/>
                <a:cs typeface="DMSans18pt-Light"/>
              </a:rPr>
              <a:t>The Consortium includes </a:t>
            </a:r>
            <a:r>
              <a:rPr sz="1400" spc="-10" dirty="0">
                <a:latin typeface="DMSans18pt-Light"/>
                <a:cs typeface="DMSans18pt-Light"/>
              </a:rPr>
              <a:t>expert </a:t>
            </a:r>
            <a:r>
              <a:rPr sz="1400" dirty="0">
                <a:latin typeface="DMSans18pt-Light"/>
                <a:cs typeface="DMSans18pt-Light"/>
              </a:rPr>
              <a:t>organizations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with</a:t>
            </a:r>
            <a:r>
              <a:rPr sz="1400" spc="-10" dirty="0">
                <a:latin typeface="DMSans18pt-Light"/>
                <a:cs typeface="DMSans18pt-Light"/>
              </a:rPr>
              <a:t> Africa-</a:t>
            </a:r>
            <a:r>
              <a:rPr sz="1400" dirty="0">
                <a:latin typeface="DMSans18pt-Light"/>
                <a:cs typeface="DMSans18pt-Light"/>
              </a:rPr>
              <a:t>based</a:t>
            </a:r>
            <a:r>
              <a:rPr sz="1400" spc="-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presence</a:t>
            </a:r>
            <a:r>
              <a:rPr lang="en-GB" sz="1400" dirty="0">
                <a:latin typeface="DMSans18pt-Light"/>
                <a:cs typeface="DMSans18pt-Light"/>
              </a:rPr>
              <a:t>: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>
                <a:latin typeface="DMSans18pt-Light"/>
                <a:cs typeface="DMSans18pt-Light"/>
              </a:rPr>
              <a:t>Education</a:t>
            </a:r>
            <a:r>
              <a:rPr sz="1400" spc="-3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Sub</a:t>
            </a:r>
            <a:r>
              <a:rPr sz="1400" spc="-3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Saharan</a:t>
            </a:r>
            <a:r>
              <a:rPr sz="1400" spc="-3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Africa</a:t>
            </a:r>
            <a:r>
              <a:rPr sz="1400" spc="-3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(ESSA);</a:t>
            </a:r>
            <a:r>
              <a:rPr sz="1400" spc="-30" dirty="0">
                <a:latin typeface="DMSans18pt-Light"/>
                <a:cs typeface="DMSans18pt-Light"/>
              </a:rPr>
              <a:t> </a:t>
            </a:r>
            <a:r>
              <a:rPr lang="en-GB" sz="1400" dirty="0">
                <a:latin typeface="DMSans18pt-Light"/>
                <a:cs typeface="DMSans18pt-Light"/>
              </a:rPr>
              <a:t>Digital Rights Frontlines </a:t>
            </a:r>
            <a:r>
              <a:rPr lang="en-GB" sz="1400" spc="-3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(</a:t>
            </a:r>
            <a:r>
              <a:rPr lang="en-GB" sz="1400" spc="-10" dirty="0">
                <a:latin typeface="DMSans18pt-Light"/>
                <a:cs typeface="DMSans18pt-Light"/>
              </a:rPr>
              <a:t>DRF</a:t>
            </a:r>
            <a:r>
              <a:rPr sz="1400" spc="-10" dirty="0">
                <a:latin typeface="DMSans18pt-Light"/>
                <a:cs typeface="DMSans18pt-Light"/>
              </a:rPr>
              <a:t>) </a:t>
            </a:r>
            <a:r>
              <a:rPr sz="1400" dirty="0">
                <a:latin typeface="DMSans18pt-Light"/>
                <a:cs typeface="DMSans18pt-Light"/>
              </a:rPr>
              <a:t>Enlightening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and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Empowering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People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with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lang="en-GB" sz="1400" dirty="0">
                <a:latin typeface="DMSans18pt-Light"/>
                <a:cs typeface="DMSans18pt-Light"/>
              </a:rPr>
              <a:t>Disabilities-Africa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(</a:t>
            </a:r>
            <a:r>
              <a:rPr lang="en-GB" sz="1400" spc="-10" dirty="0">
                <a:latin typeface="DMSans18pt-Light"/>
                <a:cs typeface="DMSans18pt-Light"/>
              </a:rPr>
              <a:t>EEPD-A</a:t>
            </a:r>
            <a:r>
              <a:rPr sz="1400" spc="-10" dirty="0">
                <a:latin typeface="DMSans18pt-Light"/>
                <a:cs typeface="DMSans18pt-Light"/>
              </a:rPr>
              <a:t>)</a:t>
            </a:r>
            <a:endParaRPr sz="1400" dirty="0">
              <a:latin typeface="DMSans18pt-Light"/>
              <a:cs typeface="DMSans18pt-Light"/>
            </a:endParaRPr>
          </a:p>
          <a:p>
            <a:pPr marL="12700" marR="5080">
              <a:lnSpc>
                <a:spcPct val="107200"/>
              </a:lnSpc>
              <a:spcBef>
                <a:spcPts val="800"/>
              </a:spcBef>
            </a:pPr>
            <a:r>
              <a:rPr lang="en-GB" sz="1400" spc="-10" dirty="0" err="1">
                <a:latin typeface="DMSans18pt-Light"/>
                <a:cs typeface="DMSans18pt-Light"/>
              </a:rPr>
              <a:t>InHive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shares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the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vision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with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Mastercard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Foundation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that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10" dirty="0" err="1">
                <a:latin typeface="DMSans18pt-Light"/>
                <a:cs typeface="DMSans18pt-Light"/>
              </a:rPr>
              <a:t>programmes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such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as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spc="-20" dirty="0">
                <a:latin typeface="DMSans18pt-Light"/>
                <a:cs typeface="DMSans18pt-Light"/>
              </a:rPr>
              <a:t>BAC-</a:t>
            </a:r>
            <a:r>
              <a:rPr sz="1400" dirty="0">
                <a:latin typeface="DMSans18pt-Light"/>
                <a:cs typeface="DMSans18pt-Light"/>
              </a:rPr>
              <a:t>IN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can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help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reduce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inequalities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among</a:t>
            </a:r>
            <a:r>
              <a:rPr sz="1400" spc="-1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young</a:t>
            </a:r>
            <a:r>
              <a:rPr sz="1400" spc="-10" dirty="0">
                <a:latin typeface="DMSans18pt-Light"/>
                <a:cs typeface="DMSans18pt-Light"/>
              </a:rPr>
              <a:t> people </a:t>
            </a:r>
            <a:r>
              <a:rPr sz="1400" dirty="0">
                <a:latin typeface="DMSans18pt-Light"/>
                <a:cs typeface="DMSans18pt-Light"/>
              </a:rPr>
              <a:t>through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systemic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change.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By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building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capacity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and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nurturing </a:t>
            </a:r>
            <a:r>
              <a:rPr sz="1400" dirty="0">
                <a:latin typeface="DMSans18pt-Light"/>
                <a:cs typeface="DMSans18pt-Light"/>
              </a:rPr>
              <a:t>leadership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skills,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we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 err="1">
                <a:latin typeface="DMSans18pt-Light"/>
                <a:cs typeface="DMSans18pt-Light"/>
              </a:rPr>
              <a:t>recognise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how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the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immense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potential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of</a:t>
            </a:r>
            <a:r>
              <a:rPr sz="1400" spc="-15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alumni networks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can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contribute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to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positive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and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lasting</a:t>
            </a:r>
            <a:r>
              <a:rPr sz="1400" spc="-2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transformations</a:t>
            </a:r>
            <a:r>
              <a:rPr sz="1400" spc="-20" dirty="0">
                <a:latin typeface="DMSans18pt-Light"/>
                <a:cs typeface="DMSans18pt-Light"/>
              </a:rPr>
              <a:t> </a:t>
            </a:r>
            <a:r>
              <a:rPr sz="1400" spc="-25" dirty="0">
                <a:latin typeface="DMSans18pt-Light"/>
                <a:cs typeface="DMSans18pt-Light"/>
              </a:rPr>
              <a:t>in </a:t>
            </a:r>
            <a:r>
              <a:rPr sz="1400" dirty="0">
                <a:latin typeface="DMSans18pt-Light"/>
                <a:cs typeface="DMSans18pt-Light"/>
              </a:rPr>
              <a:t>young</a:t>
            </a:r>
            <a:r>
              <a:rPr sz="1400" spc="-4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people’s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lives</a:t>
            </a:r>
            <a:r>
              <a:rPr sz="1400" spc="-45" dirty="0">
                <a:latin typeface="DMSans18pt-Light"/>
                <a:cs typeface="DMSans18pt-Light"/>
              </a:rPr>
              <a:t> </a:t>
            </a:r>
            <a:r>
              <a:rPr sz="1400" dirty="0">
                <a:latin typeface="DMSans18pt-Light"/>
                <a:cs typeface="DMSans18pt-Light"/>
              </a:rPr>
              <a:t>and</a:t>
            </a:r>
            <a:r>
              <a:rPr sz="1400" spc="-40" dirty="0">
                <a:latin typeface="DMSans18pt-Light"/>
                <a:cs typeface="DMSans18pt-Light"/>
              </a:rPr>
              <a:t> </a:t>
            </a:r>
            <a:r>
              <a:rPr sz="1400" spc="-10" dirty="0">
                <a:latin typeface="DMSans18pt-Light"/>
                <a:cs typeface="DMSans18pt-Light"/>
              </a:rPr>
              <a:t>communities.</a:t>
            </a:r>
            <a:endParaRPr sz="1400" dirty="0">
              <a:latin typeface="DMSans18pt-Light"/>
              <a:cs typeface="DMSans18pt-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915" y="423416"/>
            <a:ext cx="11030585" cy="1243097"/>
          </a:xfrm>
          <a:prstGeom prst="rect">
            <a:avLst/>
          </a:prstGeom>
        </p:spPr>
        <p:txBody>
          <a:bodyPr vert="horz" wrap="square" lIns="0" tIns="149225" rIns="0" bIns="0" rtlCol="0" anchor="t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175"/>
              </a:spcBef>
            </a:pPr>
            <a:r>
              <a:rPr spc="-85" dirty="0"/>
              <a:t>Building</a:t>
            </a:r>
            <a:r>
              <a:rPr spc="-370" dirty="0"/>
              <a:t> </a:t>
            </a:r>
            <a:r>
              <a:rPr spc="-75" dirty="0"/>
              <a:t>Alumni</a:t>
            </a:r>
            <a:r>
              <a:rPr spc="-245" dirty="0"/>
              <a:t> </a:t>
            </a:r>
            <a:r>
              <a:rPr spc="-95" dirty="0"/>
              <a:t>Communities</a:t>
            </a:r>
            <a:r>
              <a:rPr spc="-210" dirty="0"/>
              <a:t> </a:t>
            </a:r>
            <a:r>
              <a:rPr spc="-35" dirty="0"/>
              <a:t>and</a:t>
            </a:r>
            <a:r>
              <a:rPr spc="-200" dirty="0"/>
              <a:t> </a:t>
            </a:r>
            <a:r>
              <a:rPr spc="-90" dirty="0"/>
              <a:t>Impact </a:t>
            </a:r>
            <a:r>
              <a:rPr spc="-95" dirty="0"/>
              <a:t>Networks</a:t>
            </a:r>
            <a:r>
              <a:rPr spc="-210" dirty="0"/>
              <a:t> </a:t>
            </a:r>
            <a:r>
              <a:rPr spc="-185" dirty="0"/>
              <a:t>(BAC-</a:t>
            </a:r>
            <a:r>
              <a:rPr spc="-35" dirty="0"/>
              <a:t>IN)</a:t>
            </a:r>
            <a:r>
              <a:rPr spc="-225" dirty="0"/>
              <a:t> </a:t>
            </a:r>
            <a:r>
              <a:rPr spc="-90" dirty="0"/>
              <a:t>2023-</a:t>
            </a:r>
            <a:r>
              <a:rPr spc="-20"/>
              <a:t>2026</a:t>
            </a:r>
            <a:r>
              <a:rPr lang="en-GB" spc="-20"/>
              <a:t>: $1.7 M</a:t>
            </a:r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0" y="1798684"/>
            <a:ext cx="14400530" cy="6301740"/>
            <a:chOff x="0" y="1798684"/>
            <a:chExt cx="14400530" cy="6301740"/>
          </a:xfrm>
        </p:grpSpPr>
        <p:sp>
          <p:nvSpPr>
            <p:cNvPr id="6" name="object 6"/>
            <p:cNvSpPr/>
            <p:nvPr/>
          </p:nvSpPr>
          <p:spPr>
            <a:xfrm>
              <a:off x="744728" y="1798688"/>
              <a:ext cx="2865755" cy="128905"/>
            </a:xfrm>
            <a:custGeom>
              <a:avLst/>
              <a:gdLst/>
              <a:ahLst/>
              <a:cxnLst/>
              <a:rect l="l" t="t" r="r" b="b"/>
              <a:pathLst>
                <a:path w="2865754" h="128905">
                  <a:moveTo>
                    <a:pt x="1091526" y="7213"/>
                  </a:moveTo>
                  <a:lnTo>
                    <a:pt x="1070902" y="4064"/>
                  </a:lnTo>
                  <a:lnTo>
                    <a:pt x="1048842" y="2946"/>
                  </a:lnTo>
                  <a:lnTo>
                    <a:pt x="1000112" y="2921"/>
                  </a:lnTo>
                  <a:lnTo>
                    <a:pt x="1008253" y="3975"/>
                  </a:lnTo>
                  <a:lnTo>
                    <a:pt x="1015072" y="4648"/>
                  </a:lnTo>
                  <a:lnTo>
                    <a:pt x="1021168" y="4965"/>
                  </a:lnTo>
                  <a:lnTo>
                    <a:pt x="1027125" y="4927"/>
                  </a:lnTo>
                  <a:lnTo>
                    <a:pt x="1037348" y="4343"/>
                  </a:lnTo>
                  <a:lnTo>
                    <a:pt x="1029398" y="9245"/>
                  </a:lnTo>
                  <a:lnTo>
                    <a:pt x="1038250" y="8737"/>
                  </a:lnTo>
                  <a:lnTo>
                    <a:pt x="1091526" y="7213"/>
                  </a:lnTo>
                  <a:close/>
                </a:path>
                <a:path w="2865754" h="128905">
                  <a:moveTo>
                    <a:pt x="1446390" y="762"/>
                  </a:moveTo>
                  <a:lnTo>
                    <a:pt x="1386408" y="812"/>
                  </a:lnTo>
                  <a:lnTo>
                    <a:pt x="1378585" y="0"/>
                  </a:lnTo>
                  <a:lnTo>
                    <a:pt x="1378267" y="2921"/>
                  </a:lnTo>
                  <a:lnTo>
                    <a:pt x="1373593" y="3136"/>
                  </a:lnTo>
                  <a:lnTo>
                    <a:pt x="1377835" y="3848"/>
                  </a:lnTo>
                  <a:lnTo>
                    <a:pt x="1383157" y="4749"/>
                  </a:lnTo>
                  <a:lnTo>
                    <a:pt x="1388668" y="4775"/>
                  </a:lnTo>
                  <a:lnTo>
                    <a:pt x="1393748" y="4114"/>
                  </a:lnTo>
                  <a:lnTo>
                    <a:pt x="1406486" y="2844"/>
                  </a:lnTo>
                  <a:lnTo>
                    <a:pt x="1419707" y="2082"/>
                  </a:lnTo>
                  <a:lnTo>
                    <a:pt x="1433093" y="1498"/>
                  </a:lnTo>
                  <a:lnTo>
                    <a:pt x="1446390" y="762"/>
                  </a:lnTo>
                  <a:close/>
                </a:path>
                <a:path w="2865754" h="128905">
                  <a:moveTo>
                    <a:pt x="1447038" y="12979"/>
                  </a:moveTo>
                  <a:lnTo>
                    <a:pt x="1444510" y="12776"/>
                  </a:lnTo>
                  <a:lnTo>
                    <a:pt x="1441983" y="12649"/>
                  </a:lnTo>
                  <a:lnTo>
                    <a:pt x="1439468" y="12585"/>
                  </a:lnTo>
                  <a:lnTo>
                    <a:pt x="1444523" y="12827"/>
                  </a:lnTo>
                  <a:lnTo>
                    <a:pt x="1447038" y="12979"/>
                  </a:lnTo>
                  <a:close/>
                </a:path>
                <a:path w="2865754" h="128905">
                  <a:moveTo>
                    <a:pt x="1545831" y="53073"/>
                  </a:moveTo>
                  <a:lnTo>
                    <a:pt x="1545361" y="53187"/>
                  </a:lnTo>
                  <a:lnTo>
                    <a:pt x="1545831" y="53073"/>
                  </a:lnTo>
                  <a:close/>
                </a:path>
                <a:path w="2865754" h="128905">
                  <a:moveTo>
                    <a:pt x="1669491" y="2184"/>
                  </a:moveTo>
                  <a:lnTo>
                    <a:pt x="1659064" y="2184"/>
                  </a:lnTo>
                  <a:lnTo>
                    <a:pt x="1662252" y="2247"/>
                  </a:lnTo>
                  <a:lnTo>
                    <a:pt x="1665757" y="2235"/>
                  </a:lnTo>
                  <a:lnTo>
                    <a:pt x="1669491" y="2184"/>
                  </a:lnTo>
                  <a:close/>
                </a:path>
                <a:path w="2865754" h="128905">
                  <a:moveTo>
                    <a:pt x="1753412" y="2184"/>
                  </a:moveTo>
                  <a:lnTo>
                    <a:pt x="1730286" y="1219"/>
                  </a:lnTo>
                  <a:lnTo>
                    <a:pt x="1708061" y="1257"/>
                  </a:lnTo>
                  <a:lnTo>
                    <a:pt x="1669491" y="2184"/>
                  </a:lnTo>
                  <a:lnTo>
                    <a:pt x="1753412" y="2184"/>
                  </a:lnTo>
                  <a:close/>
                </a:path>
                <a:path w="2865754" h="128905">
                  <a:moveTo>
                    <a:pt x="1769618" y="17881"/>
                  </a:moveTo>
                  <a:lnTo>
                    <a:pt x="1766531" y="16611"/>
                  </a:lnTo>
                  <a:lnTo>
                    <a:pt x="1759381" y="17881"/>
                  </a:lnTo>
                  <a:lnTo>
                    <a:pt x="1769618" y="17881"/>
                  </a:lnTo>
                  <a:close/>
                </a:path>
                <a:path w="2865754" h="128905">
                  <a:moveTo>
                    <a:pt x="2151151" y="59512"/>
                  </a:moveTo>
                  <a:lnTo>
                    <a:pt x="2097100" y="59512"/>
                  </a:lnTo>
                  <a:lnTo>
                    <a:pt x="2110562" y="59677"/>
                  </a:lnTo>
                  <a:lnTo>
                    <a:pt x="2151151" y="59512"/>
                  </a:lnTo>
                  <a:close/>
                </a:path>
                <a:path w="2865754" h="128905">
                  <a:moveTo>
                    <a:pt x="2162479" y="59512"/>
                  </a:moveTo>
                  <a:lnTo>
                    <a:pt x="2154936" y="59499"/>
                  </a:lnTo>
                  <a:lnTo>
                    <a:pt x="2151151" y="59512"/>
                  </a:lnTo>
                  <a:lnTo>
                    <a:pt x="2162479" y="59512"/>
                  </a:lnTo>
                  <a:close/>
                </a:path>
                <a:path w="2865754" h="128905">
                  <a:moveTo>
                    <a:pt x="2222182" y="22860"/>
                  </a:moveTo>
                  <a:lnTo>
                    <a:pt x="2185403" y="21805"/>
                  </a:lnTo>
                  <a:lnTo>
                    <a:pt x="2162556" y="20904"/>
                  </a:lnTo>
                  <a:lnTo>
                    <a:pt x="2151329" y="20840"/>
                  </a:lnTo>
                  <a:lnTo>
                    <a:pt x="2140585" y="20472"/>
                  </a:lnTo>
                  <a:lnTo>
                    <a:pt x="2122601" y="17932"/>
                  </a:lnTo>
                  <a:lnTo>
                    <a:pt x="2113724" y="17322"/>
                  </a:lnTo>
                  <a:lnTo>
                    <a:pt x="2084324" y="16395"/>
                  </a:lnTo>
                  <a:lnTo>
                    <a:pt x="2073452" y="16662"/>
                  </a:lnTo>
                  <a:lnTo>
                    <a:pt x="2062886" y="17513"/>
                  </a:lnTo>
                  <a:lnTo>
                    <a:pt x="2052637" y="18973"/>
                  </a:lnTo>
                  <a:lnTo>
                    <a:pt x="2057209" y="20916"/>
                  </a:lnTo>
                  <a:lnTo>
                    <a:pt x="2063521" y="22860"/>
                  </a:lnTo>
                  <a:lnTo>
                    <a:pt x="2073325" y="22809"/>
                  </a:lnTo>
                  <a:lnTo>
                    <a:pt x="2090851" y="23202"/>
                  </a:lnTo>
                  <a:lnTo>
                    <a:pt x="2108416" y="23901"/>
                  </a:lnTo>
                  <a:lnTo>
                    <a:pt x="2125916" y="23964"/>
                  </a:lnTo>
                  <a:lnTo>
                    <a:pt x="2144801" y="22212"/>
                  </a:lnTo>
                  <a:lnTo>
                    <a:pt x="2147913" y="22072"/>
                  </a:lnTo>
                  <a:lnTo>
                    <a:pt x="2157628" y="23507"/>
                  </a:lnTo>
                  <a:lnTo>
                    <a:pt x="2166632" y="24231"/>
                  </a:lnTo>
                  <a:lnTo>
                    <a:pt x="2175916" y="24422"/>
                  </a:lnTo>
                  <a:lnTo>
                    <a:pt x="2203640" y="23279"/>
                  </a:lnTo>
                  <a:lnTo>
                    <a:pt x="2222182" y="22860"/>
                  </a:lnTo>
                  <a:close/>
                </a:path>
                <a:path w="2865754" h="128905">
                  <a:moveTo>
                    <a:pt x="2261717" y="69951"/>
                  </a:moveTo>
                  <a:lnTo>
                    <a:pt x="2248954" y="69951"/>
                  </a:lnTo>
                  <a:lnTo>
                    <a:pt x="2256828" y="71221"/>
                  </a:lnTo>
                  <a:lnTo>
                    <a:pt x="2261717" y="69951"/>
                  </a:lnTo>
                  <a:close/>
                </a:path>
                <a:path w="2865754" h="128905">
                  <a:moveTo>
                    <a:pt x="2293505" y="51333"/>
                  </a:moveTo>
                  <a:lnTo>
                    <a:pt x="2251291" y="49936"/>
                  </a:lnTo>
                  <a:lnTo>
                    <a:pt x="2246553" y="49961"/>
                  </a:lnTo>
                  <a:lnTo>
                    <a:pt x="2246325" y="53162"/>
                  </a:lnTo>
                  <a:lnTo>
                    <a:pt x="2252040" y="52476"/>
                  </a:lnTo>
                  <a:lnTo>
                    <a:pt x="2255507" y="52628"/>
                  </a:lnTo>
                  <a:lnTo>
                    <a:pt x="2265426" y="52857"/>
                  </a:lnTo>
                  <a:lnTo>
                    <a:pt x="2275078" y="52666"/>
                  </a:lnTo>
                  <a:lnTo>
                    <a:pt x="2284450" y="52146"/>
                  </a:lnTo>
                  <a:lnTo>
                    <a:pt x="2293505" y="51333"/>
                  </a:lnTo>
                  <a:close/>
                </a:path>
                <a:path w="2865754" h="128905">
                  <a:moveTo>
                    <a:pt x="2375166" y="61683"/>
                  </a:moveTo>
                  <a:lnTo>
                    <a:pt x="2331123" y="60185"/>
                  </a:lnTo>
                  <a:lnTo>
                    <a:pt x="2340343" y="62814"/>
                  </a:lnTo>
                  <a:lnTo>
                    <a:pt x="2351074" y="63004"/>
                  </a:lnTo>
                  <a:lnTo>
                    <a:pt x="2362835" y="62166"/>
                  </a:lnTo>
                  <a:lnTo>
                    <a:pt x="2375166" y="61683"/>
                  </a:lnTo>
                  <a:close/>
                </a:path>
                <a:path w="2865754" h="128905">
                  <a:moveTo>
                    <a:pt x="2428570" y="52285"/>
                  </a:moveTo>
                  <a:lnTo>
                    <a:pt x="2412644" y="50965"/>
                  </a:lnTo>
                  <a:lnTo>
                    <a:pt x="2404821" y="50457"/>
                  </a:lnTo>
                  <a:lnTo>
                    <a:pt x="2411323" y="51765"/>
                  </a:lnTo>
                  <a:lnTo>
                    <a:pt x="2419400" y="52298"/>
                  </a:lnTo>
                  <a:lnTo>
                    <a:pt x="2428570" y="52285"/>
                  </a:lnTo>
                  <a:close/>
                </a:path>
                <a:path w="2865754" h="128905">
                  <a:moveTo>
                    <a:pt x="2456713" y="54381"/>
                  </a:moveTo>
                  <a:lnTo>
                    <a:pt x="2456357" y="54356"/>
                  </a:lnTo>
                  <a:lnTo>
                    <a:pt x="2455646" y="54330"/>
                  </a:lnTo>
                  <a:lnTo>
                    <a:pt x="2455418" y="54317"/>
                  </a:lnTo>
                  <a:lnTo>
                    <a:pt x="2455176" y="54292"/>
                  </a:lnTo>
                  <a:lnTo>
                    <a:pt x="2454948" y="54292"/>
                  </a:lnTo>
                  <a:lnTo>
                    <a:pt x="2455075" y="54356"/>
                  </a:lnTo>
                  <a:lnTo>
                    <a:pt x="2455634" y="54394"/>
                  </a:lnTo>
                  <a:lnTo>
                    <a:pt x="2456180" y="54381"/>
                  </a:lnTo>
                  <a:lnTo>
                    <a:pt x="2456713" y="54381"/>
                  </a:lnTo>
                  <a:close/>
                </a:path>
                <a:path w="2865754" h="128905">
                  <a:moveTo>
                    <a:pt x="2543721" y="67640"/>
                  </a:moveTo>
                  <a:lnTo>
                    <a:pt x="2536215" y="66509"/>
                  </a:lnTo>
                  <a:lnTo>
                    <a:pt x="2527592" y="64350"/>
                  </a:lnTo>
                  <a:lnTo>
                    <a:pt x="2521712" y="64719"/>
                  </a:lnTo>
                  <a:lnTo>
                    <a:pt x="2501354" y="64998"/>
                  </a:lnTo>
                  <a:lnTo>
                    <a:pt x="2482685" y="63741"/>
                  </a:lnTo>
                  <a:lnTo>
                    <a:pt x="2464600" y="61810"/>
                  </a:lnTo>
                  <a:lnTo>
                    <a:pt x="2446020" y="60121"/>
                  </a:lnTo>
                  <a:lnTo>
                    <a:pt x="2456065" y="59575"/>
                  </a:lnTo>
                  <a:lnTo>
                    <a:pt x="2445512" y="58610"/>
                  </a:lnTo>
                  <a:lnTo>
                    <a:pt x="2436723" y="59156"/>
                  </a:lnTo>
                  <a:lnTo>
                    <a:pt x="2420416" y="62382"/>
                  </a:lnTo>
                  <a:lnTo>
                    <a:pt x="2543721" y="67640"/>
                  </a:lnTo>
                  <a:close/>
                </a:path>
                <a:path w="2865754" h="128905">
                  <a:moveTo>
                    <a:pt x="2544216" y="54546"/>
                  </a:moveTo>
                  <a:lnTo>
                    <a:pt x="2544064" y="53213"/>
                  </a:lnTo>
                  <a:lnTo>
                    <a:pt x="2475280" y="51041"/>
                  </a:lnTo>
                  <a:lnTo>
                    <a:pt x="2482126" y="52984"/>
                  </a:lnTo>
                  <a:lnTo>
                    <a:pt x="2481516" y="53721"/>
                  </a:lnTo>
                  <a:lnTo>
                    <a:pt x="2474049" y="54178"/>
                  </a:lnTo>
                  <a:lnTo>
                    <a:pt x="2456713" y="54381"/>
                  </a:lnTo>
                  <a:lnTo>
                    <a:pt x="2478722" y="55130"/>
                  </a:lnTo>
                  <a:lnTo>
                    <a:pt x="2500604" y="55181"/>
                  </a:lnTo>
                  <a:lnTo>
                    <a:pt x="2544216" y="54546"/>
                  </a:lnTo>
                  <a:close/>
                </a:path>
                <a:path w="2865754" h="128905">
                  <a:moveTo>
                    <a:pt x="2545092" y="67703"/>
                  </a:moveTo>
                  <a:lnTo>
                    <a:pt x="2543721" y="67640"/>
                  </a:lnTo>
                  <a:lnTo>
                    <a:pt x="2544584" y="67767"/>
                  </a:lnTo>
                  <a:lnTo>
                    <a:pt x="2545092" y="67703"/>
                  </a:lnTo>
                  <a:close/>
                </a:path>
                <a:path w="2865754" h="128905">
                  <a:moveTo>
                    <a:pt x="2635161" y="26530"/>
                  </a:moveTo>
                  <a:lnTo>
                    <a:pt x="2564930" y="24498"/>
                  </a:lnTo>
                  <a:lnTo>
                    <a:pt x="2582265" y="25412"/>
                  </a:lnTo>
                  <a:lnTo>
                    <a:pt x="2617114" y="26949"/>
                  </a:lnTo>
                  <a:lnTo>
                    <a:pt x="2634361" y="28028"/>
                  </a:lnTo>
                  <a:lnTo>
                    <a:pt x="2635161" y="26530"/>
                  </a:lnTo>
                  <a:close/>
                </a:path>
                <a:path w="2865754" h="128905">
                  <a:moveTo>
                    <a:pt x="2648585" y="50990"/>
                  </a:moveTo>
                  <a:lnTo>
                    <a:pt x="2643809" y="48793"/>
                  </a:lnTo>
                  <a:lnTo>
                    <a:pt x="2640215" y="46939"/>
                  </a:lnTo>
                  <a:lnTo>
                    <a:pt x="2628557" y="49796"/>
                  </a:lnTo>
                  <a:lnTo>
                    <a:pt x="2621750" y="50850"/>
                  </a:lnTo>
                  <a:lnTo>
                    <a:pt x="2613812" y="51168"/>
                  </a:lnTo>
                  <a:lnTo>
                    <a:pt x="2605824" y="50825"/>
                  </a:lnTo>
                  <a:lnTo>
                    <a:pt x="2598229" y="49784"/>
                  </a:lnTo>
                  <a:lnTo>
                    <a:pt x="2590977" y="48679"/>
                  </a:lnTo>
                  <a:lnTo>
                    <a:pt x="2582900" y="48107"/>
                  </a:lnTo>
                  <a:lnTo>
                    <a:pt x="2580741" y="48082"/>
                  </a:lnTo>
                  <a:lnTo>
                    <a:pt x="2574633" y="47980"/>
                  </a:lnTo>
                  <a:lnTo>
                    <a:pt x="2559189" y="48082"/>
                  </a:lnTo>
                  <a:lnTo>
                    <a:pt x="2552382" y="47904"/>
                  </a:lnTo>
                  <a:lnTo>
                    <a:pt x="2545842" y="47510"/>
                  </a:lnTo>
                  <a:lnTo>
                    <a:pt x="2542552" y="47167"/>
                  </a:lnTo>
                  <a:lnTo>
                    <a:pt x="2527706" y="45656"/>
                  </a:lnTo>
                  <a:lnTo>
                    <a:pt x="2515412" y="44983"/>
                  </a:lnTo>
                  <a:lnTo>
                    <a:pt x="2502890" y="44704"/>
                  </a:lnTo>
                  <a:lnTo>
                    <a:pt x="2481224" y="44615"/>
                  </a:lnTo>
                  <a:lnTo>
                    <a:pt x="2472398" y="44361"/>
                  </a:lnTo>
                  <a:lnTo>
                    <a:pt x="2463812" y="43992"/>
                  </a:lnTo>
                  <a:lnTo>
                    <a:pt x="2406561" y="41783"/>
                  </a:lnTo>
                  <a:lnTo>
                    <a:pt x="2340330" y="39395"/>
                  </a:lnTo>
                  <a:lnTo>
                    <a:pt x="2310841" y="38341"/>
                  </a:lnTo>
                  <a:lnTo>
                    <a:pt x="2315032" y="39763"/>
                  </a:lnTo>
                  <a:lnTo>
                    <a:pt x="2322182" y="39395"/>
                  </a:lnTo>
                  <a:lnTo>
                    <a:pt x="2320213" y="41783"/>
                  </a:lnTo>
                  <a:lnTo>
                    <a:pt x="2315553" y="41656"/>
                  </a:lnTo>
                  <a:lnTo>
                    <a:pt x="2280437" y="40995"/>
                  </a:lnTo>
                  <a:lnTo>
                    <a:pt x="2275573" y="40982"/>
                  </a:lnTo>
                  <a:lnTo>
                    <a:pt x="2271953" y="43307"/>
                  </a:lnTo>
                  <a:lnTo>
                    <a:pt x="2275903" y="44107"/>
                  </a:lnTo>
                  <a:lnTo>
                    <a:pt x="2280158" y="44259"/>
                  </a:lnTo>
                  <a:lnTo>
                    <a:pt x="2287854" y="44919"/>
                  </a:lnTo>
                  <a:lnTo>
                    <a:pt x="2285911" y="45758"/>
                  </a:lnTo>
                  <a:lnTo>
                    <a:pt x="2282113" y="46710"/>
                  </a:lnTo>
                  <a:lnTo>
                    <a:pt x="2284311" y="47675"/>
                  </a:lnTo>
                  <a:lnTo>
                    <a:pt x="2304961" y="46863"/>
                  </a:lnTo>
                  <a:lnTo>
                    <a:pt x="2326081" y="48120"/>
                  </a:lnTo>
                  <a:lnTo>
                    <a:pt x="2347430" y="49631"/>
                  </a:lnTo>
                  <a:lnTo>
                    <a:pt x="2371153" y="49784"/>
                  </a:lnTo>
                  <a:lnTo>
                    <a:pt x="2379281" y="49580"/>
                  </a:lnTo>
                  <a:lnTo>
                    <a:pt x="2387625" y="49657"/>
                  </a:lnTo>
                  <a:lnTo>
                    <a:pt x="2396147" y="49961"/>
                  </a:lnTo>
                  <a:lnTo>
                    <a:pt x="2404808" y="50457"/>
                  </a:lnTo>
                  <a:lnTo>
                    <a:pt x="2400427" y="49580"/>
                  </a:lnTo>
                  <a:lnTo>
                    <a:pt x="2398966" y="49288"/>
                  </a:lnTo>
                  <a:lnTo>
                    <a:pt x="2394381" y="47485"/>
                  </a:lnTo>
                  <a:lnTo>
                    <a:pt x="2393696" y="46863"/>
                  </a:lnTo>
                  <a:lnTo>
                    <a:pt x="2391473" y="44869"/>
                  </a:lnTo>
                  <a:lnTo>
                    <a:pt x="2400122" y="44424"/>
                  </a:lnTo>
                  <a:lnTo>
                    <a:pt x="2409367" y="44119"/>
                  </a:lnTo>
                  <a:lnTo>
                    <a:pt x="2419337" y="43992"/>
                  </a:lnTo>
                  <a:lnTo>
                    <a:pt x="2430157" y="44145"/>
                  </a:lnTo>
                  <a:lnTo>
                    <a:pt x="2443188" y="45300"/>
                  </a:lnTo>
                  <a:lnTo>
                    <a:pt x="2445461" y="47167"/>
                  </a:lnTo>
                  <a:lnTo>
                    <a:pt x="2445562" y="47510"/>
                  </a:lnTo>
                  <a:lnTo>
                    <a:pt x="2444115" y="49580"/>
                  </a:lnTo>
                  <a:lnTo>
                    <a:pt x="2444115" y="49961"/>
                  </a:lnTo>
                  <a:lnTo>
                    <a:pt x="2444686" y="51816"/>
                  </a:lnTo>
                  <a:lnTo>
                    <a:pt x="2445435" y="51790"/>
                  </a:lnTo>
                  <a:lnTo>
                    <a:pt x="2444889" y="51917"/>
                  </a:lnTo>
                  <a:lnTo>
                    <a:pt x="2444686" y="51816"/>
                  </a:lnTo>
                  <a:lnTo>
                    <a:pt x="2439035" y="52120"/>
                  </a:lnTo>
                  <a:lnTo>
                    <a:pt x="2433637" y="52285"/>
                  </a:lnTo>
                  <a:lnTo>
                    <a:pt x="2428570" y="52285"/>
                  </a:lnTo>
                  <a:lnTo>
                    <a:pt x="2441803" y="53365"/>
                  </a:lnTo>
                  <a:lnTo>
                    <a:pt x="2454948" y="54292"/>
                  </a:lnTo>
                  <a:lnTo>
                    <a:pt x="2453919" y="53289"/>
                  </a:lnTo>
                  <a:lnTo>
                    <a:pt x="2453703" y="53073"/>
                  </a:lnTo>
                  <a:lnTo>
                    <a:pt x="2445740" y="53289"/>
                  </a:lnTo>
                  <a:lnTo>
                    <a:pt x="2445499" y="51917"/>
                  </a:lnTo>
                  <a:lnTo>
                    <a:pt x="2446236" y="51790"/>
                  </a:lnTo>
                  <a:lnTo>
                    <a:pt x="2449792" y="51422"/>
                  </a:lnTo>
                  <a:lnTo>
                    <a:pt x="2457513" y="52019"/>
                  </a:lnTo>
                  <a:lnTo>
                    <a:pt x="2457602" y="51422"/>
                  </a:lnTo>
                  <a:lnTo>
                    <a:pt x="2457704" y="50723"/>
                  </a:lnTo>
                  <a:lnTo>
                    <a:pt x="2460841" y="48120"/>
                  </a:lnTo>
                  <a:lnTo>
                    <a:pt x="2467686" y="47167"/>
                  </a:lnTo>
                  <a:lnTo>
                    <a:pt x="2475865" y="47205"/>
                  </a:lnTo>
                  <a:lnTo>
                    <a:pt x="2495943" y="48120"/>
                  </a:lnTo>
                  <a:lnTo>
                    <a:pt x="2529243" y="49580"/>
                  </a:lnTo>
                  <a:lnTo>
                    <a:pt x="2552471" y="50431"/>
                  </a:lnTo>
                  <a:lnTo>
                    <a:pt x="2575941" y="51015"/>
                  </a:lnTo>
                  <a:lnTo>
                    <a:pt x="2604478" y="51295"/>
                  </a:lnTo>
                  <a:lnTo>
                    <a:pt x="2618702" y="51638"/>
                  </a:lnTo>
                  <a:lnTo>
                    <a:pt x="2632697" y="52476"/>
                  </a:lnTo>
                  <a:lnTo>
                    <a:pt x="2639517" y="53047"/>
                  </a:lnTo>
                  <a:lnTo>
                    <a:pt x="2644444" y="52171"/>
                  </a:lnTo>
                  <a:lnTo>
                    <a:pt x="2647988" y="51168"/>
                  </a:lnTo>
                  <a:lnTo>
                    <a:pt x="2648559" y="51015"/>
                  </a:lnTo>
                  <a:close/>
                </a:path>
                <a:path w="2865754" h="128905">
                  <a:moveTo>
                    <a:pt x="2650121" y="51015"/>
                  </a:moveTo>
                  <a:lnTo>
                    <a:pt x="2649791" y="50965"/>
                  </a:lnTo>
                  <a:lnTo>
                    <a:pt x="2649436" y="50914"/>
                  </a:lnTo>
                  <a:lnTo>
                    <a:pt x="2649105" y="50850"/>
                  </a:lnTo>
                  <a:lnTo>
                    <a:pt x="2648953" y="50888"/>
                  </a:lnTo>
                  <a:lnTo>
                    <a:pt x="2648801" y="50939"/>
                  </a:lnTo>
                  <a:lnTo>
                    <a:pt x="2648648" y="50977"/>
                  </a:lnTo>
                  <a:lnTo>
                    <a:pt x="2650121" y="51015"/>
                  </a:lnTo>
                  <a:close/>
                </a:path>
                <a:path w="2865754" h="128905">
                  <a:moveTo>
                    <a:pt x="2679547" y="70612"/>
                  </a:moveTo>
                  <a:lnTo>
                    <a:pt x="2566162" y="66586"/>
                  </a:lnTo>
                  <a:lnTo>
                    <a:pt x="2555570" y="66725"/>
                  </a:lnTo>
                  <a:lnTo>
                    <a:pt x="2545092" y="67703"/>
                  </a:lnTo>
                  <a:lnTo>
                    <a:pt x="2644419" y="70637"/>
                  </a:lnTo>
                  <a:lnTo>
                    <a:pt x="2643378" y="72961"/>
                  </a:lnTo>
                  <a:lnTo>
                    <a:pt x="2635199" y="71742"/>
                  </a:lnTo>
                  <a:lnTo>
                    <a:pt x="2632824" y="72910"/>
                  </a:lnTo>
                  <a:lnTo>
                    <a:pt x="2644914" y="73037"/>
                  </a:lnTo>
                  <a:lnTo>
                    <a:pt x="2667812" y="71145"/>
                  </a:lnTo>
                  <a:lnTo>
                    <a:pt x="2679547" y="70612"/>
                  </a:lnTo>
                  <a:close/>
                </a:path>
                <a:path w="2865754" h="128905">
                  <a:moveTo>
                    <a:pt x="2688640" y="70980"/>
                  </a:moveTo>
                  <a:lnTo>
                    <a:pt x="2685516" y="70713"/>
                  </a:lnTo>
                  <a:lnTo>
                    <a:pt x="2682506" y="70612"/>
                  </a:lnTo>
                  <a:lnTo>
                    <a:pt x="2679560" y="70612"/>
                  </a:lnTo>
                  <a:lnTo>
                    <a:pt x="2688640" y="70980"/>
                  </a:lnTo>
                  <a:close/>
                </a:path>
                <a:path w="2865754" h="128905">
                  <a:moveTo>
                    <a:pt x="2737485" y="112687"/>
                  </a:moveTo>
                  <a:lnTo>
                    <a:pt x="2734500" y="112534"/>
                  </a:lnTo>
                  <a:lnTo>
                    <a:pt x="2731541" y="112572"/>
                  </a:lnTo>
                  <a:lnTo>
                    <a:pt x="2728582" y="112712"/>
                  </a:lnTo>
                  <a:lnTo>
                    <a:pt x="2734576" y="112712"/>
                  </a:lnTo>
                  <a:lnTo>
                    <a:pt x="2737485" y="112687"/>
                  </a:lnTo>
                  <a:close/>
                </a:path>
                <a:path w="2865754" h="128905">
                  <a:moveTo>
                    <a:pt x="2741892" y="122021"/>
                  </a:moveTo>
                  <a:lnTo>
                    <a:pt x="2738475" y="120751"/>
                  </a:lnTo>
                  <a:lnTo>
                    <a:pt x="2717266" y="120751"/>
                  </a:lnTo>
                  <a:lnTo>
                    <a:pt x="2705036" y="119481"/>
                  </a:lnTo>
                  <a:lnTo>
                    <a:pt x="2680106" y="119481"/>
                  </a:lnTo>
                  <a:lnTo>
                    <a:pt x="2668244" y="118211"/>
                  </a:lnTo>
                  <a:lnTo>
                    <a:pt x="2685694" y="118211"/>
                  </a:lnTo>
                  <a:lnTo>
                    <a:pt x="2701137" y="116941"/>
                  </a:lnTo>
                  <a:lnTo>
                    <a:pt x="2715222" y="114401"/>
                  </a:lnTo>
                  <a:lnTo>
                    <a:pt x="2728582" y="113131"/>
                  </a:lnTo>
                  <a:lnTo>
                    <a:pt x="2701899" y="113131"/>
                  </a:lnTo>
                  <a:lnTo>
                    <a:pt x="2673883" y="111861"/>
                  </a:lnTo>
                  <a:lnTo>
                    <a:pt x="2644991" y="111861"/>
                  </a:lnTo>
                  <a:lnTo>
                    <a:pt x="2493759" y="105511"/>
                  </a:lnTo>
                  <a:lnTo>
                    <a:pt x="2478227" y="104241"/>
                  </a:lnTo>
                  <a:lnTo>
                    <a:pt x="2485034" y="101701"/>
                  </a:lnTo>
                  <a:lnTo>
                    <a:pt x="2483586" y="99161"/>
                  </a:lnTo>
                  <a:lnTo>
                    <a:pt x="2495918" y="101701"/>
                  </a:lnTo>
                  <a:lnTo>
                    <a:pt x="2519984" y="101701"/>
                  </a:lnTo>
                  <a:lnTo>
                    <a:pt x="2547302" y="100431"/>
                  </a:lnTo>
                  <a:lnTo>
                    <a:pt x="2562974" y="99161"/>
                  </a:lnTo>
                  <a:lnTo>
                    <a:pt x="2577719" y="99161"/>
                  </a:lnTo>
                  <a:lnTo>
                    <a:pt x="2615920" y="102971"/>
                  </a:lnTo>
                  <a:lnTo>
                    <a:pt x="2635529" y="102971"/>
                  </a:lnTo>
                  <a:lnTo>
                    <a:pt x="2633434" y="101701"/>
                  </a:lnTo>
                  <a:lnTo>
                    <a:pt x="2736113" y="101701"/>
                  </a:lnTo>
                  <a:lnTo>
                    <a:pt x="2713494" y="99161"/>
                  </a:lnTo>
                  <a:lnTo>
                    <a:pt x="2689733" y="99161"/>
                  </a:lnTo>
                  <a:lnTo>
                    <a:pt x="2665831" y="97891"/>
                  </a:lnTo>
                  <a:lnTo>
                    <a:pt x="2642781" y="95351"/>
                  </a:lnTo>
                  <a:lnTo>
                    <a:pt x="2658440" y="94081"/>
                  </a:lnTo>
                  <a:lnTo>
                    <a:pt x="2669108" y="94081"/>
                  </a:lnTo>
                  <a:lnTo>
                    <a:pt x="2657957" y="92811"/>
                  </a:lnTo>
                  <a:lnTo>
                    <a:pt x="2676931" y="90271"/>
                  </a:lnTo>
                  <a:lnTo>
                    <a:pt x="2695308" y="90271"/>
                  </a:lnTo>
                  <a:lnTo>
                    <a:pt x="2685732" y="89001"/>
                  </a:lnTo>
                  <a:lnTo>
                    <a:pt x="2666034" y="89001"/>
                  </a:lnTo>
                  <a:lnTo>
                    <a:pt x="2657538" y="86461"/>
                  </a:lnTo>
                  <a:lnTo>
                    <a:pt x="2677363" y="86461"/>
                  </a:lnTo>
                  <a:lnTo>
                    <a:pt x="2686837" y="87731"/>
                  </a:lnTo>
                  <a:lnTo>
                    <a:pt x="2696070" y="86461"/>
                  </a:lnTo>
                  <a:lnTo>
                    <a:pt x="2693695" y="85191"/>
                  </a:lnTo>
                  <a:lnTo>
                    <a:pt x="2683967" y="86461"/>
                  </a:lnTo>
                  <a:lnTo>
                    <a:pt x="2680627" y="85191"/>
                  </a:lnTo>
                  <a:lnTo>
                    <a:pt x="2682595" y="82651"/>
                  </a:lnTo>
                  <a:lnTo>
                    <a:pt x="2688450" y="82651"/>
                  </a:lnTo>
                  <a:lnTo>
                    <a:pt x="2700439" y="81381"/>
                  </a:lnTo>
                  <a:lnTo>
                    <a:pt x="2701975" y="80111"/>
                  </a:lnTo>
                  <a:lnTo>
                    <a:pt x="2687942" y="76301"/>
                  </a:lnTo>
                  <a:lnTo>
                    <a:pt x="2690228" y="78841"/>
                  </a:lnTo>
                  <a:lnTo>
                    <a:pt x="2682100" y="80111"/>
                  </a:lnTo>
                  <a:lnTo>
                    <a:pt x="2677972" y="80111"/>
                  </a:lnTo>
                  <a:lnTo>
                    <a:pt x="2669832" y="78841"/>
                  </a:lnTo>
                  <a:lnTo>
                    <a:pt x="2663863" y="77571"/>
                  </a:lnTo>
                  <a:lnTo>
                    <a:pt x="2669108" y="76301"/>
                  </a:lnTo>
                  <a:lnTo>
                    <a:pt x="2651912" y="76301"/>
                  </a:lnTo>
                  <a:lnTo>
                    <a:pt x="2634615" y="75031"/>
                  </a:lnTo>
                  <a:lnTo>
                    <a:pt x="2617787" y="75031"/>
                  </a:lnTo>
                  <a:lnTo>
                    <a:pt x="2594432" y="71221"/>
                  </a:lnTo>
                  <a:lnTo>
                    <a:pt x="2596451" y="75031"/>
                  </a:lnTo>
                  <a:lnTo>
                    <a:pt x="2565450" y="75031"/>
                  </a:lnTo>
                  <a:lnTo>
                    <a:pt x="2545130" y="73761"/>
                  </a:lnTo>
                  <a:lnTo>
                    <a:pt x="2524937" y="73761"/>
                  </a:lnTo>
                  <a:lnTo>
                    <a:pt x="2504922" y="72491"/>
                  </a:lnTo>
                  <a:lnTo>
                    <a:pt x="2493683" y="71221"/>
                  </a:lnTo>
                  <a:lnTo>
                    <a:pt x="2471140" y="71221"/>
                  </a:lnTo>
                  <a:lnTo>
                    <a:pt x="2460155" y="72491"/>
                  </a:lnTo>
                  <a:lnTo>
                    <a:pt x="2460155" y="80111"/>
                  </a:lnTo>
                  <a:lnTo>
                    <a:pt x="2459418" y="82651"/>
                  </a:lnTo>
                  <a:lnTo>
                    <a:pt x="2293467" y="78841"/>
                  </a:lnTo>
                  <a:lnTo>
                    <a:pt x="2238286" y="76301"/>
                  </a:lnTo>
                  <a:lnTo>
                    <a:pt x="2183269" y="75031"/>
                  </a:lnTo>
                  <a:lnTo>
                    <a:pt x="2184222" y="72491"/>
                  </a:lnTo>
                  <a:lnTo>
                    <a:pt x="2460155" y="80111"/>
                  </a:lnTo>
                  <a:lnTo>
                    <a:pt x="2460155" y="72491"/>
                  </a:lnTo>
                  <a:lnTo>
                    <a:pt x="2457488" y="72491"/>
                  </a:lnTo>
                  <a:lnTo>
                    <a:pt x="2450376" y="73761"/>
                  </a:lnTo>
                  <a:lnTo>
                    <a:pt x="2451430" y="72491"/>
                  </a:lnTo>
                  <a:lnTo>
                    <a:pt x="2453081" y="69951"/>
                  </a:lnTo>
                  <a:lnTo>
                    <a:pt x="2436037" y="69951"/>
                  </a:lnTo>
                  <a:lnTo>
                    <a:pt x="2426690" y="68681"/>
                  </a:lnTo>
                  <a:lnTo>
                    <a:pt x="2427097" y="71221"/>
                  </a:lnTo>
                  <a:lnTo>
                    <a:pt x="2419820" y="72491"/>
                  </a:lnTo>
                  <a:lnTo>
                    <a:pt x="2426601" y="73761"/>
                  </a:lnTo>
                  <a:lnTo>
                    <a:pt x="2434653" y="72491"/>
                  </a:lnTo>
                  <a:lnTo>
                    <a:pt x="2438628" y="75031"/>
                  </a:lnTo>
                  <a:lnTo>
                    <a:pt x="2417953" y="75031"/>
                  </a:lnTo>
                  <a:lnTo>
                    <a:pt x="2407755" y="73761"/>
                  </a:lnTo>
                  <a:lnTo>
                    <a:pt x="2397671" y="75031"/>
                  </a:lnTo>
                  <a:lnTo>
                    <a:pt x="2400465" y="75031"/>
                  </a:lnTo>
                  <a:lnTo>
                    <a:pt x="2404846" y="76301"/>
                  </a:lnTo>
                  <a:lnTo>
                    <a:pt x="2404605" y="77571"/>
                  </a:lnTo>
                  <a:lnTo>
                    <a:pt x="2399601" y="77571"/>
                  </a:lnTo>
                  <a:lnTo>
                    <a:pt x="2388793" y="76301"/>
                  </a:lnTo>
                  <a:lnTo>
                    <a:pt x="2366530" y="75031"/>
                  </a:lnTo>
                  <a:lnTo>
                    <a:pt x="2367343" y="73761"/>
                  </a:lnTo>
                  <a:lnTo>
                    <a:pt x="2374646" y="75031"/>
                  </a:lnTo>
                  <a:lnTo>
                    <a:pt x="2377414" y="73761"/>
                  </a:lnTo>
                  <a:lnTo>
                    <a:pt x="2357932" y="72491"/>
                  </a:lnTo>
                  <a:lnTo>
                    <a:pt x="2337485" y="72491"/>
                  </a:lnTo>
                  <a:lnTo>
                    <a:pt x="2318791" y="71221"/>
                  </a:lnTo>
                  <a:lnTo>
                    <a:pt x="2304567" y="72491"/>
                  </a:lnTo>
                  <a:lnTo>
                    <a:pt x="2313965" y="72491"/>
                  </a:lnTo>
                  <a:lnTo>
                    <a:pt x="2319731" y="73761"/>
                  </a:lnTo>
                  <a:lnTo>
                    <a:pt x="2324214" y="73761"/>
                  </a:lnTo>
                  <a:lnTo>
                    <a:pt x="2329789" y="75031"/>
                  </a:lnTo>
                  <a:lnTo>
                    <a:pt x="2307640" y="75031"/>
                  </a:lnTo>
                  <a:lnTo>
                    <a:pt x="2285822" y="73761"/>
                  </a:lnTo>
                  <a:lnTo>
                    <a:pt x="2264257" y="73761"/>
                  </a:lnTo>
                  <a:lnTo>
                    <a:pt x="2242896" y="72491"/>
                  </a:lnTo>
                  <a:lnTo>
                    <a:pt x="2245931" y="71221"/>
                  </a:lnTo>
                  <a:lnTo>
                    <a:pt x="2248954" y="69951"/>
                  </a:lnTo>
                  <a:lnTo>
                    <a:pt x="2225090" y="69951"/>
                  </a:lnTo>
                  <a:lnTo>
                    <a:pt x="2211019" y="68681"/>
                  </a:lnTo>
                  <a:lnTo>
                    <a:pt x="2204186" y="67411"/>
                  </a:lnTo>
                  <a:lnTo>
                    <a:pt x="2203856" y="69951"/>
                  </a:lnTo>
                  <a:lnTo>
                    <a:pt x="2196884" y="71221"/>
                  </a:lnTo>
                  <a:lnTo>
                    <a:pt x="2181339" y="71221"/>
                  </a:lnTo>
                  <a:lnTo>
                    <a:pt x="2164969" y="69951"/>
                  </a:lnTo>
                  <a:lnTo>
                    <a:pt x="2155520" y="69951"/>
                  </a:lnTo>
                  <a:lnTo>
                    <a:pt x="2155037" y="68681"/>
                  </a:lnTo>
                  <a:lnTo>
                    <a:pt x="2162949" y="67411"/>
                  </a:lnTo>
                  <a:lnTo>
                    <a:pt x="2143620" y="67411"/>
                  </a:lnTo>
                  <a:lnTo>
                    <a:pt x="2128507" y="66141"/>
                  </a:lnTo>
                  <a:lnTo>
                    <a:pt x="2099678" y="66141"/>
                  </a:lnTo>
                  <a:lnTo>
                    <a:pt x="2088540" y="67411"/>
                  </a:lnTo>
                  <a:lnTo>
                    <a:pt x="2056701" y="67411"/>
                  </a:lnTo>
                  <a:lnTo>
                    <a:pt x="2056371" y="66141"/>
                  </a:lnTo>
                  <a:lnTo>
                    <a:pt x="2055672" y="66141"/>
                  </a:lnTo>
                  <a:lnTo>
                    <a:pt x="2069731" y="64871"/>
                  </a:lnTo>
                  <a:lnTo>
                    <a:pt x="1926399" y="61061"/>
                  </a:lnTo>
                  <a:lnTo>
                    <a:pt x="1878965" y="61061"/>
                  </a:lnTo>
                  <a:lnTo>
                    <a:pt x="1784908" y="58521"/>
                  </a:lnTo>
                  <a:lnTo>
                    <a:pt x="1761642" y="57251"/>
                  </a:lnTo>
                  <a:lnTo>
                    <a:pt x="1738376" y="55981"/>
                  </a:lnTo>
                  <a:lnTo>
                    <a:pt x="1881708" y="55981"/>
                  </a:lnTo>
                  <a:lnTo>
                    <a:pt x="1976958" y="58521"/>
                  </a:lnTo>
                  <a:lnTo>
                    <a:pt x="2024545" y="58521"/>
                  </a:lnTo>
                  <a:lnTo>
                    <a:pt x="2072093" y="59791"/>
                  </a:lnTo>
                  <a:lnTo>
                    <a:pt x="2059876" y="57251"/>
                  </a:lnTo>
                  <a:lnTo>
                    <a:pt x="2046935" y="57251"/>
                  </a:lnTo>
                  <a:lnTo>
                    <a:pt x="2033308" y="55981"/>
                  </a:lnTo>
                  <a:lnTo>
                    <a:pt x="2011972" y="57251"/>
                  </a:lnTo>
                  <a:lnTo>
                    <a:pt x="2004504" y="55981"/>
                  </a:lnTo>
                  <a:lnTo>
                    <a:pt x="1997227" y="55981"/>
                  </a:lnTo>
                  <a:lnTo>
                    <a:pt x="1990686" y="54711"/>
                  </a:lnTo>
                  <a:lnTo>
                    <a:pt x="1986114" y="53441"/>
                  </a:lnTo>
                  <a:lnTo>
                    <a:pt x="1984540" y="53441"/>
                  </a:lnTo>
                  <a:lnTo>
                    <a:pt x="1987778" y="52171"/>
                  </a:lnTo>
                  <a:lnTo>
                    <a:pt x="1997583" y="52171"/>
                  </a:lnTo>
                  <a:lnTo>
                    <a:pt x="1987473" y="50901"/>
                  </a:lnTo>
                  <a:lnTo>
                    <a:pt x="1978164" y="49631"/>
                  </a:lnTo>
                  <a:lnTo>
                    <a:pt x="1966112" y="49631"/>
                  </a:lnTo>
                  <a:lnTo>
                    <a:pt x="1976843" y="50901"/>
                  </a:lnTo>
                  <a:lnTo>
                    <a:pt x="1972094" y="53441"/>
                  </a:lnTo>
                  <a:lnTo>
                    <a:pt x="1958644" y="52171"/>
                  </a:lnTo>
                  <a:lnTo>
                    <a:pt x="1944128" y="52171"/>
                  </a:lnTo>
                  <a:lnTo>
                    <a:pt x="1929561" y="50901"/>
                  </a:lnTo>
                  <a:lnTo>
                    <a:pt x="1903539" y="48361"/>
                  </a:lnTo>
                  <a:lnTo>
                    <a:pt x="1872488" y="48361"/>
                  </a:lnTo>
                  <a:lnTo>
                    <a:pt x="1856892" y="45821"/>
                  </a:lnTo>
                  <a:lnTo>
                    <a:pt x="1955431" y="45821"/>
                  </a:lnTo>
                  <a:lnTo>
                    <a:pt x="1955419" y="48361"/>
                  </a:lnTo>
                  <a:lnTo>
                    <a:pt x="1958517" y="49631"/>
                  </a:lnTo>
                  <a:lnTo>
                    <a:pt x="1958936" y="49631"/>
                  </a:lnTo>
                  <a:lnTo>
                    <a:pt x="1960918" y="47091"/>
                  </a:lnTo>
                  <a:lnTo>
                    <a:pt x="1967166" y="45821"/>
                  </a:lnTo>
                  <a:lnTo>
                    <a:pt x="1978253" y="47091"/>
                  </a:lnTo>
                  <a:lnTo>
                    <a:pt x="1987219" y="47091"/>
                  </a:lnTo>
                  <a:lnTo>
                    <a:pt x="1996249" y="48361"/>
                  </a:lnTo>
                  <a:lnTo>
                    <a:pt x="2072017" y="48361"/>
                  </a:lnTo>
                  <a:lnTo>
                    <a:pt x="2106523" y="49631"/>
                  </a:lnTo>
                  <a:lnTo>
                    <a:pt x="2175700" y="50901"/>
                  </a:lnTo>
                  <a:lnTo>
                    <a:pt x="2214346" y="50901"/>
                  </a:lnTo>
                  <a:lnTo>
                    <a:pt x="2221763" y="52171"/>
                  </a:lnTo>
                  <a:lnTo>
                    <a:pt x="2223490" y="49631"/>
                  </a:lnTo>
                  <a:lnTo>
                    <a:pt x="2148230" y="45821"/>
                  </a:lnTo>
                  <a:lnTo>
                    <a:pt x="2098052" y="43281"/>
                  </a:lnTo>
                  <a:lnTo>
                    <a:pt x="2072957" y="42011"/>
                  </a:lnTo>
                  <a:lnTo>
                    <a:pt x="2085695" y="40741"/>
                  </a:lnTo>
                  <a:lnTo>
                    <a:pt x="2123135" y="40741"/>
                  </a:lnTo>
                  <a:lnTo>
                    <a:pt x="2024227" y="36931"/>
                  </a:lnTo>
                  <a:lnTo>
                    <a:pt x="2038159" y="35661"/>
                  </a:lnTo>
                  <a:lnTo>
                    <a:pt x="2051875" y="35661"/>
                  </a:lnTo>
                  <a:lnTo>
                    <a:pt x="2078939" y="36931"/>
                  </a:lnTo>
                  <a:lnTo>
                    <a:pt x="2117915" y="36931"/>
                  </a:lnTo>
                  <a:lnTo>
                    <a:pt x="2134908" y="39471"/>
                  </a:lnTo>
                  <a:lnTo>
                    <a:pt x="2147379" y="44551"/>
                  </a:lnTo>
                  <a:lnTo>
                    <a:pt x="2152154" y="40741"/>
                  </a:lnTo>
                  <a:lnTo>
                    <a:pt x="2157425" y="39471"/>
                  </a:lnTo>
                  <a:lnTo>
                    <a:pt x="2164575" y="39471"/>
                  </a:lnTo>
                  <a:lnTo>
                    <a:pt x="2174913" y="40741"/>
                  </a:lnTo>
                  <a:lnTo>
                    <a:pt x="2179917" y="42011"/>
                  </a:lnTo>
                  <a:lnTo>
                    <a:pt x="2181301" y="42011"/>
                  </a:lnTo>
                  <a:lnTo>
                    <a:pt x="2186330" y="40741"/>
                  </a:lnTo>
                  <a:lnTo>
                    <a:pt x="2194166" y="39471"/>
                  </a:lnTo>
                  <a:lnTo>
                    <a:pt x="2202764" y="38201"/>
                  </a:lnTo>
                  <a:lnTo>
                    <a:pt x="2220353" y="38201"/>
                  </a:lnTo>
                  <a:lnTo>
                    <a:pt x="2214740" y="35661"/>
                  </a:lnTo>
                  <a:lnTo>
                    <a:pt x="2207145" y="34391"/>
                  </a:lnTo>
                  <a:lnTo>
                    <a:pt x="2198103" y="34391"/>
                  </a:lnTo>
                  <a:lnTo>
                    <a:pt x="2188121" y="35661"/>
                  </a:lnTo>
                  <a:lnTo>
                    <a:pt x="2186228" y="36931"/>
                  </a:lnTo>
                  <a:lnTo>
                    <a:pt x="2179866" y="36931"/>
                  </a:lnTo>
                  <a:lnTo>
                    <a:pt x="2172627" y="34391"/>
                  </a:lnTo>
                  <a:lnTo>
                    <a:pt x="2165350" y="34391"/>
                  </a:lnTo>
                  <a:lnTo>
                    <a:pt x="2157539" y="33121"/>
                  </a:lnTo>
                  <a:lnTo>
                    <a:pt x="2148636" y="35661"/>
                  </a:lnTo>
                  <a:lnTo>
                    <a:pt x="2147874" y="35661"/>
                  </a:lnTo>
                  <a:lnTo>
                    <a:pt x="2143747" y="34391"/>
                  </a:lnTo>
                  <a:lnTo>
                    <a:pt x="2145639" y="33121"/>
                  </a:lnTo>
                  <a:lnTo>
                    <a:pt x="2147519" y="31851"/>
                  </a:lnTo>
                  <a:lnTo>
                    <a:pt x="2135568" y="33121"/>
                  </a:lnTo>
                  <a:lnTo>
                    <a:pt x="2135848" y="30581"/>
                  </a:lnTo>
                  <a:lnTo>
                    <a:pt x="2176386" y="30581"/>
                  </a:lnTo>
                  <a:lnTo>
                    <a:pt x="2133866" y="28041"/>
                  </a:lnTo>
                  <a:lnTo>
                    <a:pt x="2112505" y="28041"/>
                  </a:lnTo>
                  <a:lnTo>
                    <a:pt x="2091105" y="26771"/>
                  </a:lnTo>
                  <a:lnTo>
                    <a:pt x="2075662" y="26771"/>
                  </a:lnTo>
                  <a:lnTo>
                    <a:pt x="2071077" y="28041"/>
                  </a:lnTo>
                  <a:lnTo>
                    <a:pt x="2071128" y="30581"/>
                  </a:lnTo>
                  <a:lnTo>
                    <a:pt x="2072805" y="33121"/>
                  </a:lnTo>
                  <a:lnTo>
                    <a:pt x="2064232" y="33121"/>
                  </a:lnTo>
                  <a:lnTo>
                    <a:pt x="2023935" y="31851"/>
                  </a:lnTo>
                  <a:lnTo>
                    <a:pt x="1920659" y="30581"/>
                  </a:lnTo>
                  <a:lnTo>
                    <a:pt x="1927110" y="29311"/>
                  </a:lnTo>
                  <a:lnTo>
                    <a:pt x="1939772" y="29311"/>
                  </a:lnTo>
                  <a:lnTo>
                    <a:pt x="1945652" y="28041"/>
                  </a:lnTo>
                  <a:lnTo>
                    <a:pt x="1941461" y="26771"/>
                  </a:lnTo>
                  <a:lnTo>
                    <a:pt x="1939366" y="26771"/>
                  </a:lnTo>
                  <a:lnTo>
                    <a:pt x="1941144" y="25501"/>
                  </a:lnTo>
                  <a:lnTo>
                    <a:pt x="1981415" y="25501"/>
                  </a:lnTo>
                  <a:lnTo>
                    <a:pt x="1973338" y="24231"/>
                  </a:lnTo>
                  <a:lnTo>
                    <a:pt x="1958225" y="24231"/>
                  </a:lnTo>
                  <a:lnTo>
                    <a:pt x="1951786" y="22961"/>
                  </a:lnTo>
                  <a:lnTo>
                    <a:pt x="1963407" y="21691"/>
                  </a:lnTo>
                  <a:lnTo>
                    <a:pt x="2001164" y="21691"/>
                  </a:lnTo>
                  <a:lnTo>
                    <a:pt x="1992007" y="20421"/>
                  </a:lnTo>
                  <a:lnTo>
                    <a:pt x="1973465" y="20421"/>
                  </a:lnTo>
                  <a:lnTo>
                    <a:pt x="1965223" y="19151"/>
                  </a:lnTo>
                  <a:lnTo>
                    <a:pt x="1973656" y="17881"/>
                  </a:lnTo>
                  <a:lnTo>
                    <a:pt x="1997964" y="17881"/>
                  </a:lnTo>
                  <a:lnTo>
                    <a:pt x="1975497" y="16611"/>
                  </a:lnTo>
                  <a:lnTo>
                    <a:pt x="1930552" y="14071"/>
                  </a:lnTo>
                  <a:lnTo>
                    <a:pt x="1906638" y="15341"/>
                  </a:lnTo>
                  <a:lnTo>
                    <a:pt x="1900986" y="16611"/>
                  </a:lnTo>
                  <a:lnTo>
                    <a:pt x="1893176" y="15824"/>
                  </a:lnTo>
                  <a:lnTo>
                    <a:pt x="1893176" y="25501"/>
                  </a:lnTo>
                  <a:lnTo>
                    <a:pt x="1872945" y="29311"/>
                  </a:lnTo>
                  <a:lnTo>
                    <a:pt x="1868944" y="29311"/>
                  </a:lnTo>
                  <a:lnTo>
                    <a:pt x="1860042" y="28041"/>
                  </a:lnTo>
                  <a:lnTo>
                    <a:pt x="1893176" y="25501"/>
                  </a:lnTo>
                  <a:lnTo>
                    <a:pt x="1893176" y="15824"/>
                  </a:lnTo>
                  <a:lnTo>
                    <a:pt x="1888540" y="15341"/>
                  </a:lnTo>
                  <a:lnTo>
                    <a:pt x="1892909" y="12801"/>
                  </a:lnTo>
                  <a:lnTo>
                    <a:pt x="1895094" y="11531"/>
                  </a:lnTo>
                  <a:lnTo>
                    <a:pt x="1881720" y="11531"/>
                  </a:lnTo>
                  <a:lnTo>
                    <a:pt x="1884959" y="10261"/>
                  </a:lnTo>
                  <a:lnTo>
                    <a:pt x="1904022" y="8991"/>
                  </a:lnTo>
                  <a:lnTo>
                    <a:pt x="1962391" y="8991"/>
                  </a:lnTo>
                  <a:lnTo>
                    <a:pt x="1933295" y="6451"/>
                  </a:lnTo>
                  <a:lnTo>
                    <a:pt x="1918525" y="6451"/>
                  </a:lnTo>
                  <a:lnTo>
                    <a:pt x="1903120" y="7721"/>
                  </a:lnTo>
                  <a:lnTo>
                    <a:pt x="1901405" y="8991"/>
                  </a:lnTo>
                  <a:lnTo>
                    <a:pt x="1892109" y="7721"/>
                  </a:lnTo>
                  <a:lnTo>
                    <a:pt x="1889455" y="7721"/>
                  </a:lnTo>
                  <a:lnTo>
                    <a:pt x="1881378" y="6451"/>
                  </a:lnTo>
                  <a:lnTo>
                    <a:pt x="1868474" y="6451"/>
                  </a:lnTo>
                  <a:lnTo>
                    <a:pt x="1861058" y="8851"/>
                  </a:lnTo>
                  <a:lnTo>
                    <a:pt x="1861058" y="20421"/>
                  </a:lnTo>
                  <a:lnTo>
                    <a:pt x="1828850" y="22961"/>
                  </a:lnTo>
                  <a:lnTo>
                    <a:pt x="1821141" y="22961"/>
                  </a:lnTo>
                  <a:lnTo>
                    <a:pt x="1821141" y="48361"/>
                  </a:lnTo>
                  <a:lnTo>
                    <a:pt x="1819948" y="49631"/>
                  </a:lnTo>
                  <a:lnTo>
                    <a:pt x="1801799" y="50901"/>
                  </a:lnTo>
                  <a:lnTo>
                    <a:pt x="1795056" y="50901"/>
                  </a:lnTo>
                  <a:lnTo>
                    <a:pt x="1792503" y="48361"/>
                  </a:lnTo>
                  <a:lnTo>
                    <a:pt x="1786801" y="47091"/>
                  </a:lnTo>
                  <a:lnTo>
                    <a:pt x="1775853" y="45821"/>
                  </a:lnTo>
                  <a:lnTo>
                    <a:pt x="1764868" y="45821"/>
                  </a:lnTo>
                  <a:lnTo>
                    <a:pt x="1759064" y="47091"/>
                  </a:lnTo>
                  <a:lnTo>
                    <a:pt x="1754174" y="48361"/>
                  </a:lnTo>
                  <a:lnTo>
                    <a:pt x="1739607" y="48361"/>
                  </a:lnTo>
                  <a:lnTo>
                    <a:pt x="1733308" y="49631"/>
                  </a:lnTo>
                  <a:lnTo>
                    <a:pt x="1729498" y="49631"/>
                  </a:lnTo>
                  <a:lnTo>
                    <a:pt x="1727187" y="48361"/>
                  </a:lnTo>
                  <a:lnTo>
                    <a:pt x="1722551" y="45821"/>
                  </a:lnTo>
                  <a:lnTo>
                    <a:pt x="1691487" y="45821"/>
                  </a:lnTo>
                  <a:lnTo>
                    <a:pt x="1691487" y="55981"/>
                  </a:lnTo>
                  <a:lnTo>
                    <a:pt x="1662544" y="57251"/>
                  </a:lnTo>
                  <a:lnTo>
                    <a:pt x="1634553" y="55981"/>
                  </a:lnTo>
                  <a:lnTo>
                    <a:pt x="1607185" y="55981"/>
                  </a:lnTo>
                  <a:lnTo>
                    <a:pt x="1580095" y="54711"/>
                  </a:lnTo>
                  <a:lnTo>
                    <a:pt x="1554010" y="54711"/>
                  </a:lnTo>
                  <a:lnTo>
                    <a:pt x="1546059" y="53441"/>
                  </a:lnTo>
                  <a:lnTo>
                    <a:pt x="1552816" y="53441"/>
                  </a:lnTo>
                  <a:lnTo>
                    <a:pt x="1559598" y="52171"/>
                  </a:lnTo>
                  <a:lnTo>
                    <a:pt x="1566837" y="52171"/>
                  </a:lnTo>
                  <a:lnTo>
                    <a:pt x="1574952" y="53441"/>
                  </a:lnTo>
                  <a:lnTo>
                    <a:pt x="1579600" y="53441"/>
                  </a:lnTo>
                  <a:lnTo>
                    <a:pt x="1591894" y="54711"/>
                  </a:lnTo>
                  <a:lnTo>
                    <a:pt x="1596224" y="52171"/>
                  </a:lnTo>
                  <a:lnTo>
                    <a:pt x="1600542" y="49631"/>
                  </a:lnTo>
                  <a:lnTo>
                    <a:pt x="1614119" y="52171"/>
                  </a:lnTo>
                  <a:lnTo>
                    <a:pt x="1625384" y="53441"/>
                  </a:lnTo>
                  <a:lnTo>
                    <a:pt x="1647850" y="53441"/>
                  </a:lnTo>
                  <a:lnTo>
                    <a:pt x="1659661" y="52171"/>
                  </a:lnTo>
                  <a:lnTo>
                    <a:pt x="1669389" y="52171"/>
                  </a:lnTo>
                  <a:lnTo>
                    <a:pt x="1676654" y="53441"/>
                  </a:lnTo>
                  <a:lnTo>
                    <a:pt x="1683385" y="54711"/>
                  </a:lnTo>
                  <a:lnTo>
                    <a:pt x="1691487" y="55981"/>
                  </a:lnTo>
                  <a:lnTo>
                    <a:pt x="1691487" y="45821"/>
                  </a:lnTo>
                  <a:lnTo>
                    <a:pt x="1685505" y="45821"/>
                  </a:lnTo>
                  <a:lnTo>
                    <a:pt x="1681594" y="44551"/>
                  </a:lnTo>
                  <a:lnTo>
                    <a:pt x="1675460" y="45821"/>
                  </a:lnTo>
                  <a:lnTo>
                    <a:pt x="1671078" y="43281"/>
                  </a:lnTo>
                  <a:lnTo>
                    <a:pt x="1762391" y="43281"/>
                  </a:lnTo>
                  <a:lnTo>
                    <a:pt x="1810867" y="44551"/>
                  </a:lnTo>
                  <a:lnTo>
                    <a:pt x="1820608" y="44551"/>
                  </a:lnTo>
                  <a:lnTo>
                    <a:pt x="1821141" y="48361"/>
                  </a:lnTo>
                  <a:lnTo>
                    <a:pt x="1821141" y="22961"/>
                  </a:lnTo>
                  <a:lnTo>
                    <a:pt x="1798218" y="22961"/>
                  </a:lnTo>
                  <a:lnTo>
                    <a:pt x="1768830" y="21691"/>
                  </a:lnTo>
                  <a:lnTo>
                    <a:pt x="1739442" y="20421"/>
                  </a:lnTo>
                  <a:lnTo>
                    <a:pt x="1753641" y="17881"/>
                  </a:lnTo>
                  <a:lnTo>
                    <a:pt x="1759381" y="17881"/>
                  </a:lnTo>
                  <a:lnTo>
                    <a:pt x="1757819" y="16611"/>
                  </a:lnTo>
                  <a:lnTo>
                    <a:pt x="1769567" y="15341"/>
                  </a:lnTo>
                  <a:lnTo>
                    <a:pt x="1776641" y="14071"/>
                  </a:lnTo>
                  <a:lnTo>
                    <a:pt x="1781886" y="15341"/>
                  </a:lnTo>
                  <a:lnTo>
                    <a:pt x="1788147" y="17881"/>
                  </a:lnTo>
                  <a:lnTo>
                    <a:pt x="1792020" y="19151"/>
                  </a:lnTo>
                  <a:lnTo>
                    <a:pt x="1798332" y="17881"/>
                  </a:lnTo>
                  <a:lnTo>
                    <a:pt x="1803654" y="17881"/>
                  </a:lnTo>
                  <a:lnTo>
                    <a:pt x="1816735" y="19151"/>
                  </a:lnTo>
                  <a:lnTo>
                    <a:pt x="1845144" y="19151"/>
                  </a:lnTo>
                  <a:lnTo>
                    <a:pt x="1861058" y="20421"/>
                  </a:lnTo>
                  <a:lnTo>
                    <a:pt x="1861058" y="8851"/>
                  </a:lnTo>
                  <a:lnTo>
                    <a:pt x="1852701" y="11531"/>
                  </a:lnTo>
                  <a:lnTo>
                    <a:pt x="1844992" y="12801"/>
                  </a:lnTo>
                  <a:lnTo>
                    <a:pt x="1836839" y="11531"/>
                  </a:lnTo>
                  <a:lnTo>
                    <a:pt x="1825586" y="8991"/>
                  </a:lnTo>
                  <a:lnTo>
                    <a:pt x="1818551" y="7721"/>
                  </a:lnTo>
                  <a:lnTo>
                    <a:pt x="1805343" y="7721"/>
                  </a:lnTo>
                  <a:lnTo>
                    <a:pt x="1784972" y="11531"/>
                  </a:lnTo>
                  <a:lnTo>
                    <a:pt x="1773707" y="12801"/>
                  </a:lnTo>
                  <a:lnTo>
                    <a:pt x="1762023" y="11531"/>
                  </a:lnTo>
                  <a:lnTo>
                    <a:pt x="1746935" y="8991"/>
                  </a:lnTo>
                  <a:lnTo>
                    <a:pt x="1747913" y="7721"/>
                  </a:lnTo>
                  <a:lnTo>
                    <a:pt x="1758657" y="8991"/>
                  </a:lnTo>
                  <a:lnTo>
                    <a:pt x="1758518" y="7721"/>
                  </a:lnTo>
                  <a:lnTo>
                    <a:pt x="1758365" y="6451"/>
                  </a:lnTo>
                  <a:lnTo>
                    <a:pt x="1736267" y="6451"/>
                  </a:lnTo>
                  <a:lnTo>
                    <a:pt x="1714106" y="5181"/>
                  </a:lnTo>
                  <a:lnTo>
                    <a:pt x="1691919" y="6451"/>
                  </a:lnTo>
                  <a:lnTo>
                    <a:pt x="1705406" y="6451"/>
                  </a:lnTo>
                  <a:lnTo>
                    <a:pt x="1721815" y="7721"/>
                  </a:lnTo>
                  <a:lnTo>
                    <a:pt x="1736331" y="11531"/>
                  </a:lnTo>
                  <a:lnTo>
                    <a:pt x="1745653" y="11531"/>
                  </a:lnTo>
                  <a:lnTo>
                    <a:pt x="1739760" y="14071"/>
                  </a:lnTo>
                  <a:lnTo>
                    <a:pt x="1734718" y="14071"/>
                  </a:lnTo>
                  <a:lnTo>
                    <a:pt x="1731962" y="13703"/>
                  </a:lnTo>
                  <a:lnTo>
                    <a:pt x="1731962" y="19151"/>
                  </a:lnTo>
                  <a:lnTo>
                    <a:pt x="1731289" y="20421"/>
                  </a:lnTo>
                  <a:lnTo>
                    <a:pt x="1703984" y="20421"/>
                  </a:lnTo>
                  <a:lnTo>
                    <a:pt x="1696415" y="19151"/>
                  </a:lnTo>
                  <a:lnTo>
                    <a:pt x="1696808" y="19151"/>
                  </a:lnTo>
                  <a:lnTo>
                    <a:pt x="1704962" y="17881"/>
                  </a:lnTo>
                  <a:lnTo>
                    <a:pt x="1721319" y="17881"/>
                  </a:lnTo>
                  <a:lnTo>
                    <a:pt x="1729435" y="19151"/>
                  </a:lnTo>
                  <a:lnTo>
                    <a:pt x="1731962" y="19151"/>
                  </a:lnTo>
                  <a:lnTo>
                    <a:pt x="1731962" y="13703"/>
                  </a:lnTo>
                  <a:lnTo>
                    <a:pt x="1725345" y="12801"/>
                  </a:lnTo>
                  <a:lnTo>
                    <a:pt x="1722208" y="10261"/>
                  </a:lnTo>
                  <a:lnTo>
                    <a:pt x="1716379" y="11531"/>
                  </a:lnTo>
                  <a:lnTo>
                    <a:pt x="1709699" y="14071"/>
                  </a:lnTo>
                  <a:lnTo>
                    <a:pt x="1703539" y="14071"/>
                  </a:lnTo>
                  <a:lnTo>
                    <a:pt x="1695653" y="12395"/>
                  </a:lnTo>
                  <a:lnTo>
                    <a:pt x="1695653" y="24231"/>
                  </a:lnTo>
                  <a:lnTo>
                    <a:pt x="1695627" y="25501"/>
                  </a:lnTo>
                  <a:lnTo>
                    <a:pt x="1690585" y="28041"/>
                  </a:lnTo>
                  <a:lnTo>
                    <a:pt x="1683880" y="26771"/>
                  </a:lnTo>
                  <a:lnTo>
                    <a:pt x="1674939" y="25501"/>
                  </a:lnTo>
                  <a:lnTo>
                    <a:pt x="1671574" y="25501"/>
                  </a:lnTo>
                  <a:lnTo>
                    <a:pt x="1661629" y="28041"/>
                  </a:lnTo>
                  <a:lnTo>
                    <a:pt x="1655800" y="26771"/>
                  </a:lnTo>
                  <a:lnTo>
                    <a:pt x="1654886" y="25501"/>
                  </a:lnTo>
                  <a:lnTo>
                    <a:pt x="1653971" y="24231"/>
                  </a:lnTo>
                  <a:lnTo>
                    <a:pt x="1652854" y="22961"/>
                  </a:lnTo>
                  <a:lnTo>
                    <a:pt x="1668233" y="22961"/>
                  </a:lnTo>
                  <a:lnTo>
                    <a:pt x="1675041" y="21691"/>
                  </a:lnTo>
                  <a:lnTo>
                    <a:pt x="1692427" y="21691"/>
                  </a:lnTo>
                  <a:lnTo>
                    <a:pt x="1695653" y="24231"/>
                  </a:lnTo>
                  <a:lnTo>
                    <a:pt x="1695653" y="12395"/>
                  </a:lnTo>
                  <a:lnTo>
                    <a:pt x="1691614" y="11531"/>
                  </a:lnTo>
                  <a:lnTo>
                    <a:pt x="1678393" y="10261"/>
                  </a:lnTo>
                  <a:lnTo>
                    <a:pt x="1635544" y="10261"/>
                  </a:lnTo>
                  <a:lnTo>
                    <a:pt x="1627784" y="8991"/>
                  </a:lnTo>
                  <a:lnTo>
                    <a:pt x="1627898" y="11531"/>
                  </a:lnTo>
                  <a:lnTo>
                    <a:pt x="1633372" y="14071"/>
                  </a:lnTo>
                  <a:lnTo>
                    <a:pt x="1633296" y="15341"/>
                  </a:lnTo>
                  <a:lnTo>
                    <a:pt x="1623555" y="15341"/>
                  </a:lnTo>
                  <a:lnTo>
                    <a:pt x="1615986" y="14071"/>
                  </a:lnTo>
                  <a:lnTo>
                    <a:pt x="1611236" y="11531"/>
                  </a:lnTo>
                  <a:lnTo>
                    <a:pt x="1601965" y="10261"/>
                  </a:lnTo>
                  <a:lnTo>
                    <a:pt x="1590446" y="8991"/>
                  </a:lnTo>
                  <a:lnTo>
                    <a:pt x="1582077" y="8991"/>
                  </a:lnTo>
                  <a:lnTo>
                    <a:pt x="1582077" y="22961"/>
                  </a:lnTo>
                  <a:lnTo>
                    <a:pt x="1580921" y="25501"/>
                  </a:lnTo>
                  <a:lnTo>
                    <a:pt x="1560715" y="25501"/>
                  </a:lnTo>
                  <a:lnTo>
                    <a:pt x="1552727" y="24320"/>
                  </a:lnTo>
                  <a:lnTo>
                    <a:pt x="1552727" y="50901"/>
                  </a:lnTo>
                  <a:lnTo>
                    <a:pt x="1551800" y="52171"/>
                  </a:lnTo>
                  <a:lnTo>
                    <a:pt x="1545831" y="53441"/>
                  </a:lnTo>
                  <a:lnTo>
                    <a:pt x="1523593" y="54711"/>
                  </a:lnTo>
                  <a:lnTo>
                    <a:pt x="1479715" y="54711"/>
                  </a:lnTo>
                  <a:lnTo>
                    <a:pt x="1468869" y="53441"/>
                  </a:lnTo>
                  <a:lnTo>
                    <a:pt x="1458023" y="52171"/>
                  </a:lnTo>
                  <a:lnTo>
                    <a:pt x="1428356" y="52171"/>
                  </a:lnTo>
                  <a:lnTo>
                    <a:pt x="1418640" y="53441"/>
                  </a:lnTo>
                  <a:lnTo>
                    <a:pt x="1376489" y="53441"/>
                  </a:lnTo>
                  <a:lnTo>
                    <a:pt x="1421422" y="50901"/>
                  </a:lnTo>
                  <a:lnTo>
                    <a:pt x="1465554" y="49631"/>
                  </a:lnTo>
                  <a:lnTo>
                    <a:pt x="1508874" y="49631"/>
                  </a:lnTo>
                  <a:lnTo>
                    <a:pt x="1551317" y="48361"/>
                  </a:lnTo>
                  <a:lnTo>
                    <a:pt x="1552727" y="50901"/>
                  </a:lnTo>
                  <a:lnTo>
                    <a:pt x="1552727" y="24320"/>
                  </a:lnTo>
                  <a:lnTo>
                    <a:pt x="1552206" y="24231"/>
                  </a:lnTo>
                  <a:lnTo>
                    <a:pt x="1549311" y="21691"/>
                  </a:lnTo>
                  <a:lnTo>
                    <a:pt x="1557362" y="21691"/>
                  </a:lnTo>
                  <a:lnTo>
                    <a:pt x="1565465" y="20421"/>
                  </a:lnTo>
                  <a:lnTo>
                    <a:pt x="1572983" y="20421"/>
                  </a:lnTo>
                  <a:lnTo>
                    <a:pt x="1579270" y="21691"/>
                  </a:lnTo>
                  <a:lnTo>
                    <a:pt x="1582077" y="22961"/>
                  </a:lnTo>
                  <a:lnTo>
                    <a:pt x="1582077" y="8991"/>
                  </a:lnTo>
                  <a:lnTo>
                    <a:pt x="1568932" y="8991"/>
                  </a:lnTo>
                  <a:lnTo>
                    <a:pt x="1565986" y="7721"/>
                  </a:lnTo>
                  <a:lnTo>
                    <a:pt x="1575752" y="6451"/>
                  </a:lnTo>
                  <a:lnTo>
                    <a:pt x="1598015" y="6451"/>
                  </a:lnTo>
                  <a:lnTo>
                    <a:pt x="1608734" y="5181"/>
                  </a:lnTo>
                  <a:lnTo>
                    <a:pt x="1595196" y="5181"/>
                  </a:lnTo>
                  <a:lnTo>
                    <a:pt x="1581658" y="3911"/>
                  </a:lnTo>
                  <a:lnTo>
                    <a:pt x="1568627" y="3911"/>
                  </a:lnTo>
                  <a:lnTo>
                    <a:pt x="1556600" y="1371"/>
                  </a:lnTo>
                  <a:lnTo>
                    <a:pt x="1550873" y="1371"/>
                  </a:lnTo>
                  <a:lnTo>
                    <a:pt x="1538947" y="3911"/>
                  </a:lnTo>
                  <a:lnTo>
                    <a:pt x="1524812" y="6451"/>
                  </a:lnTo>
                  <a:lnTo>
                    <a:pt x="1511033" y="7721"/>
                  </a:lnTo>
                  <a:lnTo>
                    <a:pt x="1494878" y="11531"/>
                  </a:lnTo>
                  <a:lnTo>
                    <a:pt x="1488859" y="12801"/>
                  </a:lnTo>
                  <a:lnTo>
                    <a:pt x="1482128" y="12801"/>
                  </a:lnTo>
                  <a:lnTo>
                    <a:pt x="1474736" y="14071"/>
                  </a:lnTo>
                  <a:lnTo>
                    <a:pt x="1480718" y="14071"/>
                  </a:lnTo>
                  <a:lnTo>
                    <a:pt x="1488503" y="15341"/>
                  </a:lnTo>
                  <a:lnTo>
                    <a:pt x="1501025" y="15341"/>
                  </a:lnTo>
                  <a:lnTo>
                    <a:pt x="1498549" y="20421"/>
                  </a:lnTo>
                  <a:lnTo>
                    <a:pt x="1490370" y="20421"/>
                  </a:lnTo>
                  <a:lnTo>
                    <a:pt x="1490370" y="21691"/>
                  </a:lnTo>
                  <a:lnTo>
                    <a:pt x="1490243" y="24231"/>
                  </a:lnTo>
                  <a:lnTo>
                    <a:pt x="1489506" y="25501"/>
                  </a:lnTo>
                  <a:lnTo>
                    <a:pt x="1450200" y="25501"/>
                  </a:lnTo>
                  <a:lnTo>
                    <a:pt x="1458950" y="24231"/>
                  </a:lnTo>
                  <a:lnTo>
                    <a:pt x="1468145" y="24231"/>
                  </a:lnTo>
                  <a:lnTo>
                    <a:pt x="1476743" y="22961"/>
                  </a:lnTo>
                  <a:lnTo>
                    <a:pt x="1483690" y="21691"/>
                  </a:lnTo>
                  <a:lnTo>
                    <a:pt x="1490370" y="21691"/>
                  </a:lnTo>
                  <a:lnTo>
                    <a:pt x="1490370" y="20421"/>
                  </a:lnTo>
                  <a:lnTo>
                    <a:pt x="1431493" y="20421"/>
                  </a:lnTo>
                  <a:lnTo>
                    <a:pt x="1431493" y="29311"/>
                  </a:lnTo>
                  <a:lnTo>
                    <a:pt x="1390853" y="30581"/>
                  </a:lnTo>
                  <a:lnTo>
                    <a:pt x="1290078" y="30581"/>
                  </a:lnTo>
                  <a:lnTo>
                    <a:pt x="1254734" y="29311"/>
                  </a:lnTo>
                  <a:lnTo>
                    <a:pt x="1298930" y="29311"/>
                  </a:lnTo>
                  <a:lnTo>
                    <a:pt x="1343113" y="28041"/>
                  </a:lnTo>
                  <a:lnTo>
                    <a:pt x="1387297" y="28041"/>
                  </a:lnTo>
                  <a:lnTo>
                    <a:pt x="1431493" y="29311"/>
                  </a:lnTo>
                  <a:lnTo>
                    <a:pt x="1431493" y="20421"/>
                  </a:lnTo>
                  <a:lnTo>
                    <a:pt x="1409319" y="20421"/>
                  </a:lnTo>
                  <a:lnTo>
                    <a:pt x="1401965" y="19634"/>
                  </a:lnTo>
                  <a:lnTo>
                    <a:pt x="1401965" y="24231"/>
                  </a:lnTo>
                  <a:lnTo>
                    <a:pt x="1375625" y="25501"/>
                  </a:lnTo>
                  <a:lnTo>
                    <a:pt x="1334935" y="25501"/>
                  </a:lnTo>
                  <a:lnTo>
                    <a:pt x="1293533" y="24231"/>
                  </a:lnTo>
                  <a:lnTo>
                    <a:pt x="1265047" y="21691"/>
                  </a:lnTo>
                  <a:lnTo>
                    <a:pt x="1368818" y="21691"/>
                  </a:lnTo>
                  <a:lnTo>
                    <a:pt x="1401965" y="24231"/>
                  </a:lnTo>
                  <a:lnTo>
                    <a:pt x="1401965" y="19634"/>
                  </a:lnTo>
                  <a:lnTo>
                    <a:pt x="1397508" y="19151"/>
                  </a:lnTo>
                  <a:lnTo>
                    <a:pt x="1374686" y="19151"/>
                  </a:lnTo>
                  <a:lnTo>
                    <a:pt x="1322717" y="20421"/>
                  </a:lnTo>
                  <a:lnTo>
                    <a:pt x="1218666" y="20421"/>
                  </a:lnTo>
                  <a:lnTo>
                    <a:pt x="1166647" y="19151"/>
                  </a:lnTo>
                  <a:lnTo>
                    <a:pt x="1165364" y="19151"/>
                  </a:lnTo>
                  <a:lnTo>
                    <a:pt x="1160411" y="17881"/>
                  </a:lnTo>
                  <a:lnTo>
                    <a:pt x="1180490" y="17881"/>
                  </a:lnTo>
                  <a:lnTo>
                    <a:pt x="1198486" y="16611"/>
                  </a:lnTo>
                  <a:lnTo>
                    <a:pt x="1215948" y="15341"/>
                  </a:lnTo>
                  <a:lnTo>
                    <a:pt x="1234401" y="16611"/>
                  </a:lnTo>
                  <a:lnTo>
                    <a:pt x="1235862" y="17881"/>
                  </a:lnTo>
                  <a:lnTo>
                    <a:pt x="1239824" y="16611"/>
                  </a:lnTo>
                  <a:lnTo>
                    <a:pt x="1242491" y="16611"/>
                  </a:lnTo>
                  <a:lnTo>
                    <a:pt x="1253337" y="15341"/>
                  </a:lnTo>
                  <a:lnTo>
                    <a:pt x="1264183" y="14071"/>
                  </a:lnTo>
                  <a:lnTo>
                    <a:pt x="1285976" y="12801"/>
                  </a:lnTo>
                  <a:lnTo>
                    <a:pt x="1308417" y="12801"/>
                  </a:lnTo>
                  <a:lnTo>
                    <a:pt x="1332014" y="14071"/>
                  </a:lnTo>
                  <a:lnTo>
                    <a:pt x="1335989" y="15341"/>
                  </a:lnTo>
                  <a:lnTo>
                    <a:pt x="1343075" y="14071"/>
                  </a:lnTo>
                  <a:lnTo>
                    <a:pt x="1354099" y="12801"/>
                  </a:lnTo>
                  <a:lnTo>
                    <a:pt x="1360627" y="12801"/>
                  </a:lnTo>
                  <a:lnTo>
                    <a:pt x="1364996" y="14071"/>
                  </a:lnTo>
                  <a:lnTo>
                    <a:pt x="1383766" y="15341"/>
                  </a:lnTo>
                  <a:lnTo>
                    <a:pt x="1402346" y="15341"/>
                  </a:lnTo>
                  <a:lnTo>
                    <a:pt x="1439468" y="12801"/>
                  </a:lnTo>
                  <a:lnTo>
                    <a:pt x="1418475" y="12801"/>
                  </a:lnTo>
                  <a:lnTo>
                    <a:pt x="1407337" y="11531"/>
                  </a:lnTo>
                  <a:lnTo>
                    <a:pt x="1395552" y="11531"/>
                  </a:lnTo>
                  <a:lnTo>
                    <a:pt x="1413535" y="8991"/>
                  </a:lnTo>
                  <a:lnTo>
                    <a:pt x="1464665" y="5181"/>
                  </a:lnTo>
                  <a:lnTo>
                    <a:pt x="1449959" y="5181"/>
                  </a:lnTo>
                  <a:lnTo>
                    <a:pt x="1434846" y="3911"/>
                  </a:lnTo>
                  <a:lnTo>
                    <a:pt x="1421561" y="3911"/>
                  </a:lnTo>
                  <a:lnTo>
                    <a:pt x="1412278" y="5181"/>
                  </a:lnTo>
                  <a:lnTo>
                    <a:pt x="1402105" y="7721"/>
                  </a:lnTo>
                  <a:lnTo>
                    <a:pt x="1391488" y="8991"/>
                  </a:lnTo>
                  <a:lnTo>
                    <a:pt x="1380324" y="8991"/>
                  </a:lnTo>
                  <a:lnTo>
                    <a:pt x="1368488" y="10261"/>
                  </a:lnTo>
                  <a:lnTo>
                    <a:pt x="1375054" y="10261"/>
                  </a:lnTo>
                  <a:lnTo>
                    <a:pt x="1377276" y="11531"/>
                  </a:lnTo>
                  <a:lnTo>
                    <a:pt x="1302981" y="11531"/>
                  </a:lnTo>
                  <a:lnTo>
                    <a:pt x="1260081" y="8991"/>
                  </a:lnTo>
                  <a:lnTo>
                    <a:pt x="1240840" y="5181"/>
                  </a:lnTo>
                  <a:lnTo>
                    <a:pt x="1234414" y="7721"/>
                  </a:lnTo>
                  <a:lnTo>
                    <a:pt x="1227035" y="11531"/>
                  </a:lnTo>
                  <a:lnTo>
                    <a:pt x="1216939" y="12801"/>
                  </a:lnTo>
                  <a:lnTo>
                    <a:pt x="1202334" y="14071"/>
                  </a:lnTo>
                  <a:lnTo>
                    <a:pt x="1197127" y="14071"/>
                  </a:lnTo>
                  <a:lnTo>
                    <a:pt x="1192212" y="16611"/>
                  </a:lnTo>
                  <a:lnTo>
                    <a:pt x="1186573" y="15341"/>
                  </a:lnTo>
                  <a:lnTo>
                    <a:pt x="1180934" y="14071"/>
                  </a:lnTo>
                  <a:lnTo>
                    <a:pt x="1193152" y="12801"/>
                  </a:lnTo>
                  <a:lnTo>
                    <a:pt x="1191348" y="11531"/>
                  </a:lnTo>
                  <a:lnTo>
                    <a:pt x="1183716" y="10261"/>
                  </a:lnTo>
                  <a:lnTo>
                    <a:pt x="1173518" y="11531"/>
                  </a:lnTo>
                  <a:lnTo>
                    <a:pt x="1168857" y="10261"/>
                  </a:lnTo>
                  <a:lnTo>
                    <a:pt x="1158468" y="8991"/>
                  </a:lnTo>
                  <a:lnTo>
                    <a:pt x="1148613" y="8991"/>
                  </a:lnTo>
                  <a:lnTo>
                    <a:pt x="1139012" y="10261"/>
                  </a:lnTo>
                  <a:lnTo>
                    <a:pt x="1121092" y="10261"/>
                  </a:lnTo>
                  <a:lnTo>
                    <a:pt x="1121295" y="14071"/>
                  </a:lnTo>
                  <a:lnTo>
                    <a:pt x="1115415" y="12801"/>
                  </a:lnTo>
                  <a:lnTo>
                    <a:pt x="1107757" y="11531"/>
                  </a:lnTo>
                  <a:lnTo>
                    <a:pt x="1100099" y="10261"/>
                  </a:lnTo>
                  <a:lnTo>
                    <a:pt x="1084503" y="10261"/>
                  </a:lnTo>
                  <a:lnTo>
                    <a:pt x="1068781" y="11531"/>
                  </a:lnTo>
                  <a:lnTo>
                    <a:pt x="1054912" y="11531"/>
                  </a:lnTo>
                  <a:lnTo>
                    <a:pt x="1054912" y="20421"/>
                  </a:lnTo>
                  <a:lnTo>
                    <a:pt x="1035659" y="20421"/>
                  </a:lnTo>
                  <a:lnTo>
                    <a:pt x="1054912" y="20421"/>
                  </a:lnTo>
                  <a:lnTo>
                    <a:pt x="1054912" y="11531"/>
                  </a:lnTo>
                  <a:lnTo>
                    <a:pt x="1033157" y="11531"/>
                  </a:lnTo>
                  <a:lnTo>
                    <a:pt x="1033157" y="20421"/>
                  </a:lnTo>
                  <a:lnTo>
                    <a:pt x="1023950" y="20421"/>
                  </a:lnTo>
                  <a:lnTo>
                    <a:pt x="1022248" y="17881"/>
                  </a:lnTo>
                  <a:lnTo>
                    <a:pt x="1028242" y="15341"/>
                  </a:lnTo>
                  <a:lnTo>
                    <a:pt x="1033157" y="20421"/>
                  </a:lnTo>
                  <a:lnTo>
                    <a:pt x="1033157" y="11531"/>
                  </a:lnTo>
                  <a:lnTo>
                    <a:pt x="1009967" y="11531"/>
                  </a:lnTo>
                  <a:lnTo>
                    <a:pt x="996873" y="10261"/>
                  </a:lnTo>
                  <a:lnTo>
                    <a:pt x="985507" y="8991"/>
                  </a:lnTo>
                  <a:lnTo>
                    <a:pt x="895908" y="8991"/>
                  </a:lnTo>
                  <a:lnTo>
                    <a:pt x="916774" y="6451"/>
                  </a:lnTo>
                  <a:lnTo>
                    <a:pt x="938657" y="5181"/>
                  </a:lnTo>
                  <a:lnTo>
                    <a:pt x="965720" y="5181"/>
                  </a:lnTo>
                  <a:lnTo>
                    <a:pt x="947902" y="3911"/>
                  </a:lnTo>
                  <a:lnTo>
                    <a:pt x="912202" y="3911"/>
                  </a:lnTo>
                  <a:lnTo>
                    <a:pt x="879157" y="5181"/>
                  </a:lnTo>
                  <a:lnTo>
                    <a:pt x="845908" y="5181"/>
                  </a:lnTo>
                  <a:lnTo>
                    <a:pt x="779589" y="7721"/>
                  </a:lnTo>
                  <a:lnTo>
                    <a:pt x="492925" y="15341"/>
                  </a:lnTo>
                  <a:lnTo>
                    <a:pt x="329653" y="22961"/>
                  </a:lnTo>
                  <a:lnTo>
                    <a:pt x="276440" y="26771"/>
                  </a:lnTo>
                  <a:lnTo>
                    <a:pt x="223850" y="31851"/>
                  </a:lnTo>
                  <a:lnTo>
                    <a:pt x="171894" y="35661"/>
                  </a:lnTo>
                  <a:lnTo>
                    <a:pt x="136245" y="40741"/>
                  </a:lnTo>
                  <a:lnTo>
                    <a:pt x="118389" y="42011"/>
                  </a:lnTo>
                  <a:lnTo>
                    <a:pt x="90017" y="44551"/>
                  </a:lnTo>
                  <a:lnTo>
                    <a:pt x="86156" y="45821"/>
                  </a:lnTo>
                  <a:lnTo>
                    <a:pt x="87655" y="47091"/>
                  </a:lnTo>
                  <a:lnTo>
                    <a:pt x="93700" y="48361"/>
                  </a:lnTo>
                  <a:lnTo>
                    <a:pt x="101701" y="50901"/>
                  </a:lnTo>
                  <a:lnTo>
                    <a:pt x="102616" y="53441"/>
                  </a:lnTo>
                  <a:lnTo>
                    <a:pt x="96647" y="55981"/>
                  </a:lnTo>
                  <a:lnTo>
                    <a:pt x="71081" y="58521"/>
                  </a:lnTo>
                  <a:lnTo>
                    <a:pt x="64655" y="59791"/>
                  </a:lnTo>
                  <a:lnTo>
                    <a:pt x="58369" y="59791"/>
                  </a:lnTo>
                  <a:lnTo>
                    <a:pt x="42430" y="62331"/>
                  </a:lnTo>
                  <a:lnTo>
                    <a:pt x="34328" y="64871"/>
                  </a:lnTo>
                  <a:lnTo>
                    <a:pt x="33375" y="68681"/>
                  </a:lnTo>
                  <a:lnTo>
                    <a:pt x="38823" y="72491"/>
                  </a:lnTo>
                  <a:lnTo>
                    <a:pt x="43065" y="75031"/>
                  </a:lnTo>
                  <a:lnTo>
                    <a:pt x="49885" y="78841"/>
                  </a:lnTo>
                  <a:lnTo>
                    <a:pt x="39484" y="80111"/>
                  </a:lnTo>
                  <a:lnTo>
                    <a:pt x="3721" y="102971"/>
                  </a:lnTo>
                  <a:lnTo>
                    <a:pt x="7531" y="104241"/>
                  </a:lnTo>
                  <a:lnTo>
                    <a:pt x="27813" y="105511"/>
                  </a:lnTo>
                  <a:lnTo>
                    <a:pt x="59283" y="108051"/>
                  </a:lnTo>
                  <a:lnTo>
                    <a:pt x="43535" y="110591"/>
                  </a:lnTo>
                  <a:lnTo>
                    <a:pt x="32004" y="113131"/>
                  </a:lnTo>
                  <a:lnTo>
                    <a:pt x="21805" y="115671"/>
                  </a:lnTo>
                  <a:lnTo>
                    <a:pt x="10096" y="118211"/>
                  </a:lnTo>
                  <a:lnTo>
                    <a:pt x="0" y="120751"/>
                  </a:lnTo>
                  <a:lnTo>
                    <a:pt x="2438" y="123291"/>
                  </a:lnTo>
                  <a:lnTo>
                    <a:pt x="7696" y="127101"/>
                  </a:lnTo>
                  <a:lnTo>
                    <a:pt x="52819" y="127101"/>
                  </a:lnTo>
                  <a:lnTo>
                    <a:pt x="62318" y="125831"/>
                  </a:lnTo>
                  <a:lnTo>
                    <a:pt x="246240" y="115671"/>
                  </a:lnTo>
                  <a:lnTo>
                    <a:pt x="267385" y="115671"/>
                  </a:lnTo>
                  <a:lnTo>
                    <a:pt x="274637" y="116941"/>
                  </a:lnTo>
                  <a:lnTo>
                    <a:pt x="277876" y="120751"/>
                  </a:lnTo>
                  <a:lnTo>
                    <a:pt x="278257" y="122021"/>
                  </a:lnTo>
                  <a:lnTo>
                    <a:pt x="284797" y="123291"/>
                  </a:lnTo>
                  <a:lnTo>
                    <a:pt x="292925" y="122021"/>
                  </a:lnTo>
                  <a:lnTo>
                    <a:pt x="326986" y="119481"/>
                  </a:lnTo>
                  <a:lnTo>
                    <a:pt x="344843" y="119481"/>
                  </a:lnTo>
                  <a:lnTo>
                    <a:pt x="458203" y="118211"/>
                  </a:lnTo>
                  <a:lnTo>
                    <a:pt x="751344" y="118211"/>
                  </a:lnTo>
                  <a:lnTo>
                    <a:pt x="801370" y="116941"/>
                  </a:lnTo>
                  <a:lnTo>
                    <a:pt x="951420" y="116941"/>
                  </a:lnTo>
                  <a:lnTo>
                    <a:pt x="1001433" y="115671"/>
                  </a:lnTo>
                  <a:lnTo>
                    <a:pt x="1050328" y="115671"/>
                  </a:lnTo>
                  <a:lnTo>
                    <a:pt x="1148092" y="114401"/>
                  </a:lnTo>
                  <a:lnTo>
                    <a:pt x="1197000" y="113131"/>
                  </a:lnTo>
                  <a:lnTo>
                    <a:pt x="1347266" y="113131"/>
                  </a:lnTo>
                  <a:lnTo>
                    <a:pt x="1399578" y="114401"/>
                  </a:lnTo>
                  <a:lnTo>
                    <a:pt x="1556448" y="114401"/>
                  </a:lnTo>
                  <a:lnTo>
                    <a:pt x="1608734" y="115671"/>
                  </a:lnTo>
                  <a:lnTo>
                    <a:pt x="1660994" y="115671"/>
                  </a:lnTo>
                  <a:lnTo>
                    <a:pt x="1756194" y="116941"/>
                  </a:lnTo>
                  <a:lnTo>
                    <a:pt x="1803768" y="116941"/>
                  </a:lnTo>
                  <a:lnTo>
                    <a:pt x="1898802" y="119481"/>
                  </a:lnTo>
                  <a:lnTo>
                    <a:pt x="1996414" y="120751"/>
                  </a:lnTo>
                  <a:lnTo>
                    <a:pt x="2094153" y="123291"/>
                  </a:lnTo>
                  <a:lnTo>
                    <a:pt x="2179828" y="123291"/>
                  </a:lnTo>
                  <a:lnTo>
                    <a:pt x="2216442" y="124561"/>
                  </a:lnTo>
                  <a:lnTo>
                    <a:pt x="2253056" y="124561"/>
                  </a:lnTo>
                  <a:lnTo>
                    <a:pt x="2289683" y="125831"/>
                  </a:lnTo>
                  <a:lnTo>
                    <a:pt x="2347925" y="125831"/>
                  </a:lnTo>
                  <a:lnTo>
                    <a:pt x="2347950" y="123291"/>
                  </a:lnTo>
                  <a:lnTo>
                    <a:pt x="2337270" y="124561"/>
                  </a:lnTo>
                  <a:lnTo>
                    <a:pt x="2340305" y="123291"/>
                  </a:lnTo>
                  <a:lnTo>
                    <a:pt x="2346325" y="122021"/>
                  </a:lnTo>
                  <a:lnTo>
                    <a:pt x="2353119" y="122021"/>
                  </a:lnTo>
                  <a:lnTo>
                    <a:pt x="2360269" y="123291"/>
                  </a:lnTo>
                  <a:lnTo>
                    <a:pt x="2371090" y="123291"/>
                  </a:lnTo>
                  <a:lnTo>
                    <a:pt x="2380259" y="122021"/>
                  </a:lnTo>
                  <a:lnTo>
                    <a:pt x="2373655" y="127101"/>
                  </a:lnTo>
                  <a:lnTo>
                    <a:pt x="2378811" y="128371"/>
                  </a:lnTo>
                  <a:lnTo>
                    <a:pt x="2392515" y="127101"/>
                  </a:lnTo>
                  <a:lnTo>
                    <a:pt x="2396655" y="127101"/>
                  </a:lnTo>
                  <a:lnTo>
                    <a:pt x="2384501" y="124561"/>
                  </a:lnTo>
                  <a:lnTo>
                    <a:pt x="2389225" y="123291"/>
                  </a:lnTo>
                  <a:lnTo>
                    <a:pt x="2401900" y="122021"/>
                  </a:lnTo>
                  <a:lnTo>
                    <a:pt x="2411057" y="122021"/>
                  </a:lnTo>
                  <a:lnTo>
                    <a:pt x="2416670" y="123291"/>
                  </a:lnTo>
                  <a:lnTo>
                    <a:pt x="2418207" y="124561"/>
                  </a:lnTo>
                  <a:lnTo>
                    <a:pt x="2413787" y="125831"/>
                  </a:lnTo>
                  <a:lnTo>
                    <a:pt x="2408377" y="125831"/>
                  </a:lnTo>
                  <a:lnTo>
                    <a:pt x="2406954" y="127101"/>
                  </a:lnTo>
                  <a:lnTo>
                    <a:pt x="2416924" y="128371"/>
                  </a:lnTo>
                  <a:lnTo>
                    <a:pt x="2435631" y="128371"/>
                  </a:lnTo>
                  <a:lnTo>
                    <a:pt x="2444013" y="125831"/>
                  </a:lnTo>
                  <a:lnTo>
                    <a:pt x="2426843" y="124561"/>
                  </a:lnTo>
                  <a:lnTo>
                    <a:pt x="2425433" y="124561"/>
                  </a:lnTo>
                  <a:lnTo>
                    <a:pt x="2427046" y="122021"/>
                  </a:lnTo>
                  <a:lnTo>
                    <a:pt x="2429560" y="120751"/>
                  </a:lnTo>
                  <a:lnTo>
                    <a:pt x="2434120" y="120751"/>
                  </a:lnTo>
                  <a:lnTo>
                    <a:pt x="2447975" y="122021"/>
                  </a:lnTo>
                  <a:lnTo>
                    <a:pt x="2460968" y="120751"/>
                  </a:lnTo>
                  <a:lnTo>
                    <a:pt x="2473960" y="119481"/>
                  </a:lnTo>
                  <a:lnTo>
                    <a:pt x="2461653" y="119481"/>
                  </a:lnTo>
                  <a:lnTo>
                    <a:pt x="2453195" y="116941"/>
                  </a:lnTo>
                  <a:lnTo>
                    <a:pt x="2584767" y="116941"/>
                  </a:lnTo>
                  <a:lnTo>
                    <a:pt x="2566733" y="119481"/>
                  </a:lnTo>
                  <a:lnTo>
                    <a:pt x="2547772" y="120751"/>
                  </a:lnTo>
                  <a:lnTo>
                    <a:pt x="2535250" y="120751"/>
                  </a:lnTo>
                  <a:lnTo>
                    <a:pt x="2547264" y="122021"/>
                  </a:lnTo>
                  <a:lnTo>
                    <a:pt x="2559240" y="122021"/>
                  </a:lnTo>
                  <a:lnTo>
                    <a:pt x="2581160" y="123291"/>
                  </a:lnTo>
                  <a:lnTo>
                    <a:pt x="2659253" y="123291"/>
                  </a:lnTo>
                  <a:lnTo>
                    <a:pt x="2677884" y="124561"/>
                  </a:lnTo>
                  <a:lnTo>
                    <a:pt x="2706738" y="124561"/>
                  </a:lnTo>
                  <a:lnTo>
                    <a:pt x="2714637" y="122021"/>
                  </a:lnTo>
                  <a:lnTo>
                    <a:pt x="2722257" y="123291"/>
                  </a:lnTo>
                  <a:lnTo>
                    <a:pt x="2734297" y="123291"/>
                  </a:lnTo>
                  <a:lnTo>
                    <a:pt x="2739174" y="124561"/>
                  </a:lnTo>
                  <a:lnTo>
                    <a:pt x="2741892" y="122021"/>
                  </a:lnTo>
                  <a:close/>
                </a:path>
                <a:path w="2865754" h="128905">
                  <a:moveTo>
                    <a:pt x="2756865" y="79857"/>
                  </a:moveTo>
                  <a:lnTo>
                    <a:pt x="2752001" y="79794"/>
                  </a:lnTo>
                  <a:lnTo>
                    <a:pt x="2749334" y="79933"/>
                  </a:lnTo>
                  <a:lnTo>
                    <a:pt x="2746121" y="80098"/>
                  </a:lnTo>
                  <a:lnTo>
                    <a:pt x="2739110" y="78638"/>
                  </a:lnTo>
                  <a:lnTo>
                    <a:pt x="2740342" y="82410"/>
                  </a:lnTo>
                  <a:lnTo>
                    <a:pt x="2737929" y="83845"/>
                  </a:lnTo>
                  <a:lnTo>
                    <a:pt x="2746438" y="84112"/>
                  </a:lnTo>
                  <a:lnTo>
                    <a:pt x="2751112" y="83794"/>
                  </a:lnTo>
                  <a:lnTo>
                    <a:pt x="2750934" y="82765"/>
                  </a:lnTo>
                  <a:lnTo>
                    <a:pt x="2750439" y="81686"/>
                  </a:lnTo>
                  <a:lnTo>
                    <a:pt x="2754198" y="81229"/>
                  </a:lnTo>
                  <a:lnTo>
                    <a:pt x="2756865" y="79857"/>
                  </a:lnTo>
                  <a:close/>
                </a:path>
                <a:path w="2865754" h="128905">
                  <a:moveTo>
                    <a:pt x="2820339" y="121907"/>
                  </a:moveTo>
                  <a:lnTo>
                    <a:pt x="2806674" y="120459"/>
                  </a:lnTo>
                  <a:lnTo>
                    <a:pt x="2792895" y="119240"/>
                  </a:lnTo>
                  <a:lnTo>
                    <a:pt x="2778671" y="118859"/>
                  </a:lnTo>
                  <a:lnTo>
                    <a:pt x="2763672" y="119964"/>
                  </a:lnTo>
                  <a:lnTo>
                    <a:pt x="2778087" y="119964"/>
                  </a:lnTo>
                  <a:lnTo>
                    <a:pt x="2792145" y="120650"/>
                  </a:lnTo>
                  <a:lnTo>
                    <a:pt x="2806128" y="121488"/>
                  </a:lnTo>
                  <a:lnTo>
                    <a:pt x="2820339" y="121907"/>
                  </a:lnTo>
                  <a:close/>
                </a:path>
                <a:path w="2865754" h="128905">
                  <a:moveTo>
                    <a:pt x="2865513" y="59029"/>
                  </a:moveTo>
                  <a:lnTo>
                    <a:pt x="2846247" y="57315"/>
                  </a:lnTo>
                  <a:lnTo>
                    <a:pt x="2826385" y="56362"/>
                  </a:lnTo>
                  <a:lnTo>
                    <a:pt x="2761513" y="54229"/>
                  </a:lnTo>
                  <a:lnTo>
                    <a:pt x="2757919" y="54432"/>
                  </a:lnTo>
                  <a:lnTo>
                    <a:pt x="2750324" y="56565"/>
                  </a:lnTo>
                  <a:lnTo>
                    <a:pt x="2742273" y="56692"/>
                  </a:lnTo>
                  <a:lnTo>
                    <a:pt x="2728303" y="54940"/>
                  </a:lnTo>
                  <a:lnTo>
                    <a:pt x="2709138" y="53365"/>
                  </a:lnTo>
                  <a:lnTo>
                    <a:pt x="2689669" y="52311"/>
                  </a:lnTo>
                  <a:lnTo>
                    <a:pt x="2650134" y="51028"/>
                  </a:lnTo>
                  <a:lnTo>
                    <a:pt x="2661869" y="52844"/>
                  </a:lnTo>
                  <a:lnTo>
                    <a:pt x="2674162" y="54381"/>
                  </a:lnTo>
                  <a:lnTo>
                    <a:pt x="2687015" y="55562"/>
                  </a:lnTo>
                  <a:lnTo>
                    <a:pt x="2700401" y="56337"/>
                  </a:lnTo>
                  <a:lnTo>
                    <a:pt x="2741485" y="57531"/>
                  </a:lnTo>
                  <a:lnTo>
                    <a:pt x="2865513" y="5902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2913" y="3248872"/>
              <a:ext cx="1415415" cy="1415415"/>
            </a:xfrm>
            <a:custGeom>
              <a:avLst/>
              <a:gdLst/>
              <a:ahLst/>
              <a:cxnLst/>
              <a:rect l="l" t="t" r="r" b="b"/>
              <a:pathLst>
                <a:path w="1415415" h="1415414">
                  <a:moveTo>
                    <a:pt x="707402" y="0"/>
                  </a:moveTo>
                  <a:lnTo>
                    <a:pt x="658969" y="1631"/>
                  </a:lnTo>
                  <a:lnTo>
                    <a:pt x="611411" y="6457"/>
                  </a:lnTo>
                  <a:lnTo>
                    <a:pt x="564835" y="14371"/>
                  </a:lnTo>
                  <a:lnTo>
                    <a:pt x="519346" y="25268"/>
                  </a:lnTo>
                  <a:lnTo>
                    <a:pt x="475048" y="39043"/>
                  </a:lnTo>
                  <a:lnTo>
                    <a:pt x="432048" y="55590"/>
                  </a:lnTo>
                  <a:lnTo>
                    <a:pt x="390451" y="74804"/>
                  </a:lnTo>
                  <a:lnTo>
                    <a:pt x="350361" y="96580"/>
                  </a:lnTo>
                  <a:lnTo>
                    <a:pt x="311886" y="120812"/>
                  </a:lnTo>
                  <a:lnTo>
                    <a:pt x="275128" y="147395"/>
                  </a:lnTo>
                  <a:lnTo>
                    <a:pt x="240196" y="176223"/>
                  </a:lnTo>
                  <a:lnTo>
                    <a:pt x="207192" y="207192"/>
                  </a:lnTo>
                  <a:lnTo>
                    <a:pt x="176223" y="240196"/>
                  </a:lnTo>
                  <a:lnTo>
                    <a:pt x="147395" y="275128"/>
                  </a:lnTo>
                  <a:lnTo>
                    <a:pt x="120812" y="311886"/>
                  </a:lnTo>
                  <a:lnTo>
                    <a:pt x="96580" y="350361"/>
                  </a:lnTo>
                  <a:lnTo>
                    <a:pt x="74804" y="390451"/>
                  </a:lnTo>
                  <a:lnTo>
                    <a:pt x="55590" y="432048"/>
                  </a:lnTo>
                  <a:lnTo>
                    <a:pt x="39043" y="475048"/>
                  </a:lnTo>
                  <a:lnTo>
                    <a:pt x="25268" y="519346"/>
                  </a:lnTo>
                  <a:lnTo>
                    <a:pt x="14371" y="564835"/>
                  </a:lnTo>
                  <a:lnTo>
                    <a:pt x="6457" y="611411"/>
                  </a:lnTo>
                  <a:lnTo>
                    <a:pt x="1631" y="658969"/>
                  </a:lnTo>
                  <a:lnTo>
                    <a:pt x="0" y="707402"/>
                  </a:lnTo>
                  <a:lnTo>
                    <a:pt x="1631" y="755836"/>
                  </a:lnTo>
                  <a:lnTo>
                    <a:pt x="6457" y="803393"/>
                  </a:lnTo>
                  <a:lnTo>
                    <a:pt x="14371" y="849969"/>
                  </a:lnTo>
                  <a:lnTo>
                    <a:pt x="25268" y="895459"/>
                  </a:lnTo>
                  <a:lnTo>
                    <a:pt x="39043" y="939756"/>
                  </a:lnTo>
                  <a:lnTo>
                    <a:pt x="55590" y="982756"/>
                  </a:lnTo>
                  <a:lnTo>
                    <a:pt x="74804" y="1024354"/>
                  </a:lnTo>
                  <a:lnTo>
                    <a:pt x="96580" y="1064443"/>
                  </a:lnTo>
                  <a:lnTo>
                    <a:pt x="120812" y="1102919"/>
                  </a:lnTo>
                  <a:lnTo>
                    <a:pt x="147395" y="1139676"/>
                  </a:lnTo>
                  <a:lnTo>
                    <a:pt x="176223" y="1174609"/>
                  </a:lnTo>
                  <a:lnTo>
                    <a:pt x="207192" y="1207612"/>
                  </a:lnTo>
                  <a:lnTo>
                    <a:pt x="240196" y="1238581"/>
                  </a:lnTo>
                  <a:lnTo>
                    <a:pt x="275128" y="1267409"/>
                  </a:lnTo>
                  <a:lnTo>
                    <a:pt x="311886" y="1293992"/>
                  </a:lnTo>
                  <a:lnTo>
                    <a:pt x="350361" y="1318224"/>
                  </a:lnTo>
                  <a:lnTo>
                    <a:pt x="390451" y="1340000"/>
                  </a:lnTo>
                  <a:lnTo>
                    <a:pt x="432048" y="1359214"/>
                  </a:lnTo>
                  <a:lnTo>
                    <a:pt x="475048" y="1375761"/>
                  </a:lnTo>
                  <a:lnTo>
                    <a:pt x="519346" y="1389536"/>
                  </a:lnTo>
                  <a:lnTo>
                    <a:pt x="564835" y="1400433"/>
                  </a:lnTo>
                  <a:lnTo>
                    <a:pt x="611411" y="1408347"/>
                  </a:lnTo>
                  <a:lnTo>
                    <a:pt x="658969" y="1413173"/>
                  </a:lnTo>
                  <a:lnTo>
                    <a:pt x="707402" y="1414805"/>
                  </a:lnTo>
                  <a:lnTo>
                    <a:pt x="755836" y="1413173"/>
                  </a:lnTo>
                  <a:lnTo>
                    <a:pt x="803393" y="1408347"/>
                  </a:lnTo>
                  <a:lnTo>
                    <a:pt x="849969" y="1400433"/>
                  </a:lnTo>
                  <a:lnTo>
                    <a:pt x="895459" y="1389536"/>
                  </a:lnTo>
                  <a:lnTo>
                    <a:pt x="939756" y="1375761"/>
                  </a:lnTo>
                  <a:lnTo>
                    <a:pt x="982756" y="1359214"/>
                  </a:lnTo>
                  <a:lnTo>
                    <a:pt x="1024354" y="1340000"/>
                  </a:lnTo>
                  <a:lnTo>
                    <a:pt x="1064443" y="1318224"/>
                  </a:lnTo>
                  <a:lnTo>
                    <a:pt x="1102919" y="1293992"/>
                  </a:lnTo>
                  <a:lnTo>
                    <a:pt x="1139676" y="1267409"/>
                  </a:lnTo>
                  <a:lnTo>
                    <a:pt x="1174609" y="1238581"/>
                  </a:lnTo>
                  <a:lnTo>
                    <a:pt x="1207612" y="1207612"/>
                  </a:lnTo>
                  <a:lnTo>
                    <a:pt x="1238581" y="1174609"/>
                  </a:lnTo>
                  <a:lnTo>
                    <a:pt x="1267409" y="1139676"/>
                  </a:lnTo>
                  <a:lnTo>
                    <a:pt x="1293992" y="1102919"/>
                  </a:lnTo>
                  <a:lnTo>
                    <a:pt x="1318224" y="1064443"/>
                  </a:lnTo>
                  <a:lnTo>
                    <a:pt x="1340000" y="1024354"/>
                  </a:lnTo>
                  <a:lnTo>
                    <a:pt x="1359214" y="982756"/>
                  </a:lnTo>
                  <a:lnTo>
                    <a:pt x="1375761" y="939756"/>
                  </a:lnTo>
                  <a:lnTo>
                    <a:pt x="1389536" y="895459"/>
                  </a:lnTo>
                  <a:lnTo>
                    <a:pt x="1400433" y="849969"/>
                  </a:lnTo>
                  <a:lnTo>
                    <a:pt x="1408347" y="803393"/>
                  </a:lnTo>
                  <a:lnTo>
                    <a:pt x="1413173" y="755836"/>
                  </a:lnTo>
                  <a:lnTo>
                    <a:pt x="1414805" y="707402"/>
                  </a:lnTo>
                  <a:lnTo>
                    <a:pt x="1413173" y="658969"/>
                  </a:lnTo>
                  <a:lnTo>
                    <a:pt x="1408347" y="611411"/>
                  </a:lnTo>
                  <a:lnTo>
                    <a:pt x="1400433" y="564835"/>
                  </a:lnTo>
                  <a:lnTo>
                    <a:pt x="1389536" y="519346"/>
                  </a:lnTo>
                  <a:lnTo>
                    <a:pt x="1375761" y="475048"/>
                  </a:lnTo>
                  <a:lnTo>
                    <a:pt x="1359214" y="432048"/>
                  </a:lnTo>
                  <a:lnTo>
                    <a:pt x="1340000" y="390451"/>
                  </a:lnTo>
                  <a:lnTo>
                    <a:pt x="1318224" y="350361"/>
                  </a:lnTo>
                  <a:lnTo>
                    <a:pt x="1293992" y="311886"/>
                  </a:lnTo>
                  <a:lnTo>
                    <a:pt x="1267409" y="275128"/>
                  </a:lnTo>
                  <a:lnTo>
                    <a:pt x="1238581" y="240196"/>
                  </a:lnTo>
                  <a:lnTo>
                    <a:pt x="1207612" y="207192"/>
                  </a:lnTo>
                  <a:lnTo>
                    <a:pt x="1174609" y="176223"/>
                  </a:lnTo>
                  <a:lnTo>
                    <a:pt x="1139676" y="147395"/>
                  </a:lnTo>
                  <a:lnTo>
                    <a:pt x="1102919" y="120812"/>
                  </a:lnTo>
                  <a:lnTo>
                    <a:pt x="1064443" y="96580"/>
                  </a:lnTo>
                  <a:lnTo>
                    <a:pt x="1024354" y="74804"/>
                  </a:lnTo>
                  <a:lnTo>
                    <a:pt x="982756" y="55590"/>
                  </a:lnTo>
                  <a:lnTo>
                    <a:pt x="939756" y="39043"/>
                  </a:lnTo>
                  <a:lnTo>
                    <a:pt x="895459" y="25268"/>
                  </a:lnTo>
                  <a:lnTo>
                    <a:pt x="849969" y="14371"/>
                  </a:lnTo>
                  <a:lnTo>
                    <a:pt x="803393" y="6457"/>
                  </a:lnTo>
                  <a:lnTo>
                    <a:pt x="755836" y="1631"/>
                  </a:lnTo>
                  <a:lnTo>
                    <a:pt x="707402" y="0"/>
                  </a:lnTo>
                  <a:close/>
                </a:path>
              </a:pathLst>
            </a:custGeom>
            <a:solidFill>
              <a:srgbClr val="E17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3910" y="3248872"/>
              <a:ext cx="1414805" cy="14148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8360" y="3248872"/>
              <a:ext cx="1414805" cy="14148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1822" y="3248872"/>
              <a:ext cx="1414805" cy="14148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51593" y="4057727"/>
              <a:ext cx="278130" cy="200660"/>
            </a:xfrm>
            <a:custGeom>
              <a:avLst/>
              <a:gdLst/>
              <a:ahLst/>
              <a:cxnLst/>
              <a:rect l="l" t="t" r="r" b="b"/>
              <a:pathLst>
                <a:path w="278129" h="200660">
                  <a:moveTo>
                    <a:pt x="138995" y="0"/>
                  </a:moveTo>
                  <a:lnTo>
                    <a:pt x="80416" y="193"/>
                  </a:lnTo>
                  <a:lnTo>
                    <a:pt x="23666" y="24039"/>
                  </a:lnTo>
                  <a:lnTo>
                    <a:pt x="101" y="81041"/>
                  </a:lnTo>
                  <a:lnTo>
                    <a:pt x="0" y="192382"/>
                  </a:lnTo>
                  <a:lnTo>
                    <a:pt x="2235" y="197272"/>
                  </a:lnTo>
                  <a:lnTo>
                    <a:pt x="8229" y="200205"/>
                  </a:lnTo>
                  <a:lnTo>
                    <a:pt x="270090" y="200205"/>
                  </a:lnTo>
                  <a:lnTo>
                    <a:pt x="275780" y="196827"/>
                  </a:lnTo>
                  <a:lnTo>
                    <a:pt x="277533" y="191773"/>
                  </a:lnTo>
                  <a:lnTo>
                    <a:pt x="277481" y="176342"/>
                  </a:lnTo>
                  <a:lnTo>
                    <a:pt x="225475" y="176342"/>
                  </a:lnTo>
                  <a:lnTo>
                    <a:pt x="26428" y="176241"/>
                  </a:lnTo>
                  <a:lnTo>
                    <a:pt x="25096" y="175301"/>
                  </a:lnTo>
                  <a:lnTo>
                    <a:pt x="24969" y="126374"/>
                  </a:lnTo>
                  <a:lnTo>
                    <a:pt x="25061" y="96789"/>
                  </a:lnTo>
                  <a:lnTo>
                    <a:pt x="29834" y="57387"/>
                  </a:lnTo>
                  <a:lnTo>
                    <a:pt x="57497" y="29962"/>
                  </a:lnTo>
                  <a:lnTo>
                    <a:pt x="78104" y="25111"/>
                  </a:lnTo>
                  <a:lnTo>
                    <a:pt x="138976" y="25111"/>
                  </a:lnTo>
                  <a:lnTo>
                    <a:pt x="254628" y="25064"/>
                  </a:lnTo>
                  <a:lnTo>
                    <a:pt x="253885" y="23960"/>
                  </a:lnTo>
                  <a:lnTo>
                    <a:pt x="228537" y="6651"/>
                  </a:lnTo>
                  <a:lnTo>
                    <a:pt x="197573" y="168"/>
                  </a:lnTo>
                  <a:lnTo>
                    <a:pt x="138995" y="0"/>
                  </a:lnTo>
                  <a:close/>
                </a:path>
                <a:path w="278129" h="200660">
                  <a:moveTo>
                    <a:pt x="235648" y="175923"/>
                  </a:moveTo>
                  <a:lnTo>
                    <a:pt x="225475" y="176342"/>
                  </a:lnTo>
                  <a:lnTo>
                    <a:pt x="277481" y="176342"/>
                  </a:lnTo>
                  <a:lnTo>
                    <a:pt x="251663" y="176266"/>
                  </a:lnTo>
                  <a:lnTo>
                    <a:pt x="241998" y="175987"/>
                  </a:lnTo>
                  <a:lnTo>
                    <a:pt x="235648" y="175923"/>
                  </a:lnTo>
                  <a:close/>
                </a:path>
                <a:path w="278129" h="200660">
                  <a:moveTo>
                    <a:pt x="254628" y="25064"/>
                  </a:moveTo>
                  <a:lnTo>
                    <a:pt x="181752" y="25064"/>
                  </a:lnTo>
                  <a:lnTo>
                    <a:pt x="196077" y="25111"/>
                  </a:lnTo>
                  <a:lnTo>
                    <a:pt x="218338" y="29382"/>
                  </a:lnTo>
                  <a:lnTo>
                    <a:pt x="248300" y="58775"/>
                  </a:lnTo>
                  <a:lnTo>
                    <a:pt x="253060" y="175301"/>
                  </a:lnTo>
                  <a:lnTo>
                    <a:pt x="251663" y="176266"/>
                  </a:lnTo>
                  <a:lnTo>
                    <a:pt x="277481" y="176266"/>
                  </a:lnTo>
                  <a:lnTo>
                    <a:pt x="277393" y="80508"/>
                  </a:lnTo>
                  <a:lnTo>
                    <a:pt x="271033" y="49458"/>
                  </a:lnTo>
                  <a:lnTo>
                    <a:pt x="254628" y="25064"/>
                  </a:lnTo>
                  <a:close/>
                </a:path>
                <a:path w="278129" h="200660">
                  <a:moveTo>
                    <a:pt x="35445" y="176012"/>
                  </a:moveTo>
                  <a:lnTo>
                    <a:pt x="26428" y="176241"/>
                  </a:lnTo>
                  <a:lnTo>
                    <a:pt x="225373" y="176241"/>
                  </a:lnTo>
                  <a:lnTo>
                    <a:pt x="41351" y="176139"/>
                  </a:lnTo>
                  <a:lnTo>
                    <a:pt x="35445" y="176012"/>
                  </a:lnTo>
                  <a:close/>
                </a:path>
                <a:path w="278129" h="200660">
                  <a:moveTo>
                    <a:pt x="63258" y="84521"/>
                  </a:moveTo>
                  <a:lnTo>
                    <a:pt x="56121" y="88064"/>
                  </a:lnTo>
                  <a:lnTo>
                    <a:pt x="53327" y="96789"/>
                  </a:lnTo>
                  <a:lnTo>
                    <a:pt x="53212" y="176101"/>
                  </a:lnTo>
                  <a:lnTo>
                    <a:pt x="41351" y="176139"/>
                  </a:lnTo>
                  <a:lnTo>
                    <a:pt x="225270" y="176139"/>
                  </a:lnTo>
                  <a:lnTo>
                    <a:pt x="78219" y="176101"/>
                  </a:lnTo>
                  <a:lnTo>
                    <a:pt x="78155" y="93398"/>
                  </a:lnTo>
                  <a:lnTo>
                    <a:pt x="75437" y="88890"/>
                  </a:lnTo>
                  <a:lnTo>
                    <a:pt x="63258" y="84521"/>
                  </a:lnTo>
                  <a:close/>
                </a:path>
                <a:path w="278129" h="200660">
                  <a:moveTo>
                    <a:pt x="212686" y="85169"/>
                  </a:moveTo>
                  <a:lnTo>
                    <a:pt x="202844" y="88636"/>
                  </a:lnTo>
                  <a:lnTo>
                    <a:pt x="199897" y="92814"/>
                  </a:lnTo>
                  <a:lnTo>
                    <a:pt x="199847" y="176101"/>
                  </a:lnTo>
                  <a:lnTo>
                    <a:pt x="225232" y="176101"/>
                  </a:lnTo>
                  <a:lnTo>
                    <a:pt x="224205" y="175085"/>
                  </a:lnTo>
                  <a:lnTo>
                    <a:pt x="224332" y="96789"/>
                  </a:lnTo>
                  <a:lnTo>
                    <a:pt x="223837" y="93398"/>
                  </a:lnTo>
                  <a:lnTo>
                    <a:pt x="217754" y="86528"/>
                  </a:lnTo>
                  <a:lnTo>
                    <a:pt x="212686" y="85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0484" y="3550216"/>
              <a:ext cx="140403" cy="1390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2895" y="3770949"/>
              <a:ext cx="145122" cy="181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54925" y="3770913"/>
              <a:ext cx="142798" cy="1822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82825" y="3707269"/>
              <a:ext cx="615315" cy="551180"/>
            </a:xfrm>
            <a:custGeom>
              <a:avLst/>
              <a:gdLst/>
              <a:ahLst/>
              <a:cxnLst/>
              <a:rect l="l" t="t" r="r" b="b"/>
              <a:pathLst>
                <a:path w="615315" h="551179">
                  <a:moveTo>
                    <a:pt x="72313" y="542455"/>
                  </a:moveTo>
                  <a:lnTo>
                    <a:pt x="71970" y="525157"/>
                  </a:lnTo>
                  <a:lnTo>
                    <a:pt x="71970" y="457250"/>
                  </a:lnTo>
                  <a:lnTo>
                    <a:pt x="70294" y="451243"/>
                  </a:lnTo>
                  <a:lnTo>
                    <a:pt x="66179" y="447065"/>
                  </a:lnTo>
                  <a:lnTo>
                    <a:pt x="60629" y="445325"/>
                  </a:lnTo>
                  <a:lnTo>
                    <a:pt x="54648" y="446608"/>
                  </a:lnTo>
                  <a:lnTo>
                    <a:pt x="49568" y="449199"/>
                  </a:lnTo>
                  <a:lnTo>
                    <a:pt x="47523" y="453605"/>
                  </a:lnTo>
                  <a:lnTo>
                    <a:pt x="47421" y="541591"/>
                  </a:lnTo>
                  <a:lnTo>
                    <a:pt x="49034" y="546989"/>
                  </a:lnTo>
                  <a:lnTo>
                    <a:pt x="54914" y="550672"/>
                  </a:lnTo>
                  <a:lnTo>
                    <a:pt x="64643" y="550672"/>
                  </a:lnTo>
                  <a:lnTo>
                    <a:pt x="70269" y="547306"/>
                  </a:lnTo>
                  <a:lnTo>
                    <a:pt x="72313" y="542455"/>
                  </a:lnTo>
                  <a:close/>
                </a:path>
                <a:path w="615315" h="551179">
                  <a:moveTo>
                    <a:pt x="162915" y="386715"/>
                  </a:moveTo>
                  <a:lnTo>
                    <a:pt x="162610" y="372999"/>
                  </a:lnTo>
                  <a:lnTo>
                    <a:pt x="156921" y="367995"/>
                  </a:lnTo>
                  <a:lnTo>
                    <a:pt x="72783" y="368122"/>
                  </a:lnTo>
                  <a:lnTo>
                    <a:pt x="26035" y="385406"/>
                  </a:lnTo>
                  <a:lnTo>
                    <a:pt x="2209" y="422402"/>
                  </a:lnTo>
                  <a:lnTo>
                    <a:pt x="0" y="550227"/>
                  </a:lnTo>
                  <a:lnTo>
                    <a:pt x="495" y="550824"/>
                  </a:lnTo>
                  <a:lnTo>
                    <a:pt x="7429" y="550532"/>
                  </a:lnTo>
                  <a:lnTo>
                    <a:pt x="16865" y="550672"/>
                  </a:lnTo>
                  <a:lnTo>
                    <a:pt x="22339" y="547154"/>
                  </a:lnTo>
                  <a:lnTo>
                    <a:pt x="24333" y="542226"/>
                  </a:lnTo>
                  <a:lnTo>
                    <a:pt x="24206" y="442849"/>
                  </a:lnTo>
                  <a:lnTo>
                    <a:pt x="28092" y="423024"/>
                  </a:lnTo>
                  <a:lnTo>
                    <a:pt x="38671" y="407098"/>
                  </a:lnTo>
                  <a:lnTo>
                    <a:pt x="54546" y="396481"/>
                  </a:lnTo>
                  <a:lnTo>
                    <a:pt x="74307" y="392569"/>
                  </a:lnTo>
                  <a:lnTo>
                    <a:pt x="157632" y="392379"/>
                  </a:lnTo>
                  <a:lnTo>
                    <a:pt x="162915" y="386715"/>
                  </a:lnTo>
                  <a:close/>
                </a:path>
                <a:path w="615315" h="551179">
                  <a:moveTo>
                    <a:pt x="446189" y="144373"/>
                  </a:moveTo>
                  <a:lnTo>
                    <a:pt x="446163" y="79933"/>
                  </a:lnTo>
                  <a:lnTo>
                    <a:pt x="422567" y="23545"/>
                  </a:lnTo>
                  <a:lnTo>
                    <a:pt x="366102" y="76"/>
                  </a:lnTo>
                  <a:lnTo>
                    <a:pt x="308178" y="63"/>
                  </a:lnTo>
                  <a:lnTo>
                    <a:pt x="243141" y="0"/>
                  </a:lnTo>
                  <a:lnTo>
                    <a:pt x="188874" y="27533"/>
                  </a:lnTo>
                  <a:lnTo>
                    <a:pt x="168859" y="81445"/>
                  </a:lnTo>
                  <a:lnTo>
                    <a:pt x="168821" y="139522"/>
                  </a:lnTo>
                  <a:lnTo>
                    <a:pt x="169748" y="147116"/>
                  </a:lnTo>
                  <a:lnTo>
                    <a:pt x="174498" y="151663"/>
                  </a:lnTo>
                  <a:lnTo>
                    <a:pt x="187210" y="152222"/>
                  </a:lnTo>
                  <a:lnTo>
                    <a:pt x="192100" y="148272"/>
                  </a:lnTo>
                  <a:lnTo>
                    <a:pt x="193687" y="139357"/>
                  </a:lnTo>
                  <a:lnTo>
                    <a:pt x="193852" y="80975"/>
                  </a:lnTo>
                  <a:lnTo>
                    <a:pt x="198285" y="58597"/>
                  </a:lnTo>
                  <a:lnTo>
                    <a:pt x="210248" y="40716"/>
                  </a:lnTo>
                  <a:lnTo>
                    <a:pt x="228206" y="28854"/>
                  </a:lnTo>
                  <a:lnTo>
                    <a:pt x="250621" y="24549"/>
                  </a:lnTo>
                  <a:lnTo>
                    <a:pt x="362940" y="24523"/>
                  </a:lnTo>
                  <a:lnTo>
                    <a:pt x="386638" y="28867"/>
                  </a:lnTo>
                  <a:lnTo>
                    <a:pt x="405231" y="40995"/>
                  </a:lnTo>
                  <a:lnTo>
                    <a:pt x="417385" y="59575"/>
                  </a:lnTo>
                  <a:lnTo>
                    <a:pt x="421754" y="83261"/>
                  </a:lnTo>
                  <a:lnTo>
                    <a:pt x="421716" y="142925"/>
                  </a:lnTo>
                  <a:lnTo>
                    <a:pt x="422859" y="146723"/>
                  </a:lnTo>
                  <a:lnTo>
                    <a:pt x="430479" y="152412"/>
                  </a:lnTo>
                  <a:lnTo>
                    <a:pt x="434898" y="152895"/>
                  </a:lnTo>
                  <a:lnTo>
                    <a:pt x="444042" y="148361"/>
                  </a:lnTo>
                  <a:lnTo>
                    <a:pt x="446189" y="144373"/>
                  </a:lnTo>
                  <a:close/>
                </a:path>
                <a:path w="615315" h="551179">
                  <a:moveTo>
                    <a:pt x="567448" y="544817"/>
                  </a:moveTo>
                  <a:lnTo>
                    <a:pt x="567410" y="453313"/>
                  </a:lnTo>
                  <a:lnTo>
                    <a:pt x="565746" y="450138"/>
                  </a:lnTo>
                  <a:lnTo>
                    <a:pt x="558647" y="444995"/>
                  </a:lnTo>
                  <a:lnTo>
                    <a:pt x="554367" y="444385"/>
                  </a:lnTo>
                  <a:lnTo>
                    <a:pt x="545401" y="449033"/>
                  </a:lnTo>
                  <a:lnTo>
                    <a:pt x="542988" y="453009"/>
                  </a:lnTo>
                  <a:lnTo>
                    <a:pt x="542823" y="541616"/>
                  </a:lnTo>
                  <a:lnTo>
                    <a:pt x="544525" y="546938"/>
                  </a:lnTo>
                  <a:lnTo>
                    <a:pt x="550316" y="550672"/>
                  </a:lnTo>
                  <a:lnTo>
                    <a:pt x="560044" y="550672"/>
                  </a:lnTo>
                  <a:lnTo>
                    <a:pt x="564045" y="547916"/>
                  </a:lnTo>
                  <a:lnTo>
                    <a:pt x="567448" y="544817"/>
                  </a:lnTo>
                  <a:close/>
                </a:path>
                <a:path w="615315" h="551179">
                  <a:moveTo>
                    <a:pt x="614972" y="550214"/>
                  </a:moveTo>
                  <a:lnTo>
                    <a:pt x="614895" y="429475"/>
                  </a:lnTo>
                  <a:lnTo>
                    <a:pt x="587463" y="383933"/>
                  </a:lnTo>
                  <a:lnTo>
                    <a:pt x="542455" y="368096"/>
                  </a:lnTo>
                  <a:lnTo>
                    <a:pt x="457517" y="368249"/>
                  </a:lnTo>
                  <a:lnTo>
                    <a:pt x="452716" y="373253"/>
                  </a:lnTo>
                  <a:lnTo>
                    <a:pt x="452742" y="387591"/>
                  </a:lnTo>
                  <a:lnTo>
                    <a:pt x="457860" y="392506"/>
                  </a:lnTo>
                  <a:lnTo>
                    <a:pt x="540143" y="392557"/>
                  </a:lnTo>
                  <a:lnTo>
                    <a:pt x="560463" y="396379"/>
                  </a:lnTo>
                  <a:lnTo>
                    <a:pt x="576516" y="406958"/>
                  </a:lnTo>
                  <a:lnTo>
                    <a:pt x="587044" y="423037"/>
                  </a:lnTo>
                  <a:lnTo>
                    <a:pt x="590854" y="443407"/>
                  </a:lnTo>
                  <a:lnTo>
                    <a:pt x="590778" y="542785"/>
                  </a:lnTo>
                  <a:lnTo>
                    <a:pt x="593039" y="547674"/>
                  </a:lnTo>
                  <a:lnTo>
                    <a:pt x="598970" y="550672"/>
                  </a:lnTo>
                  <a:lnTo>
                    <a:pt x="607529" y="550468"/>
                  </a:lnTo>
                  <a:lnTo>
                    <a:pt x="614451" y="550926"/>
                  </a:lnTo>
                  <a:lnTo>
                    <a:pt x="614972" y="550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0094" y="3900415"/>
              <a:ext cx="140600" cy="1408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7447" y="3933101"/>
              <a:ext cx="129362" cy="129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4000" y="3933106"/>
              <a:ext cx="129299" cy="1293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104833" y="3793109"/>
              <a:ext cx="171450" cy="67310"/>
            </a:xfrm>
            <a:custGeom>
              <a:avLst/>
              <a:gdLst/>
              <a:ahLst/>
              <a:cxnLst/>
              <a:rect l="l" t="t" r="r" b="b"/>
              <a:pathLst>
                <a:path w="171450" h="67310">
                  <a:moveTo>
                    <a:pt x="25069" y="46748"/>
                  </a:moveTo>
                  <a:lnTo>
                    <a:pt x="24892" y="39966"/>
                  </a:lnTo>
                  <a:lnTo>
                    <a:pt x="24930" y="33185"/>
                  </a:lnTo>
                  <a:lnTo>
                    <a:pt x="24930" y="14617"/>
                  </a:lnTo>
                  <a:lnTo>
                    <a:pt x="24650" y="5410"/>
                  </a:lnTo>
                  <a:lnTo>
                    <a:pt x="19748" y="38"/>
                  </a:lnTo>
                  <a:lnTo>
                    <a:pt x="5194" y="0"/>
                  </a:lnTo>
                  <a:lnTo>
                    <a:pt x="63" y="5537"/>
                  </a:lnTo>
                  <a:lnTo>
                    <a:pt x="0" y="55181"/>
                  </a:lnTo>
                  <a:lnTo>
                    <a:pt x="482" y="58077"/>
                  </a:lnTo>
                  <a:lnTo>
                    <a:pt x="5308" y="65176"/>
                  </a:lnTo>
                  <a:lnTo>
                    <a:pt x="10452" y="67119"/>
                  </a:lnTo>
                  <a:lnTo>
                    <a:pt x="20942" y="64389"/>
                  </a:lnTo>
                  <a:lnTo>
                    <a:pt x="24638" y="59715"/>
                  </a:lnTo>
                  <a:lnTo>
                    <a:pt x="25069" y="46748"/>
                  </a:lnTo>
                  <a:close/>
                </a:path>
                <a:path w="171450" h="67310">
                  <a:moveTo>
                    <a:pt x="171119" y="33134"/>
                  </a:moveTo>
                  <a:lnTo>
                    <a:pt x="170929" y="5092"/>
                  </a:lnTo>
                  <a:lnTo>
                    <a:pt x="165747" y="127"/>
                  </a:lnTo>
                  <a:lnTo>
                    <a:pt x="151701" y="88"/>
                  </a:lnTo>
                  <a:lnTo>
                    <a:pt x="146723" y="5105"/>
                  </a:lnTo>
                  <a:lnTo>
                    <a:pt x="146532" y="19240"/>
                  </a:lnTo>
                  <a:lnTo>
                    <a:pt x="146608" y="32791"/>
                  </a:lnTo>
                  <a:lnTo>
                    <a:pt x="146608" y="53111"/>
                  </a:lnTo>
                  <a:lnTo>
                    <a:pt x="146939" y="61150"/>
                  </a:lnTo>
                  <a:lnTo>
                    <a:pt x="151765" y="66040"/>
                  </a:lnTo>
                  <a:lnTo>
                    <a:pt x="165493" y="66154"/>
                  </a:lnTo>
                  <a:lnTo>
                    <a:pt x="170929" y="61036"/>
                  </a:lnTo>
                  <a:lnTo>
                    <a:pt x="171119" y="3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7665872"/>
              <a:ext cx="14400530" cy="434340"/>
            </a:xfrm>
            <a:custGeom>
              <a:avLst/>
              <a:gdLst/>
              <a:ahLst/>
              <a:cxnLst/>
              <a:rect l="l" t="t" r="r" b="b"/>
              <a:pathLst>
                <a:path w="14400530" h="434340">
                  <a:moveTo>
                    <a:pt x="0" y="0"/>
                  </a:moveTo>
                  <a:lnTo>
                    <a:pt x="14399996" y="0"/>
                  </a:lnTo>
                  <a:lnTo>
                    <a:pt x="14399996" y="434136"/>
                  </a:lnTo>
                  <a:lnTo>
                    <a:pt x="0" y="434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89092" y="2004585"/>
            <a:ext cx="6333490" cy="929165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</a:pPr>
            <a:r>
              <a:rPr sz="2050" b="1" spc="-60" dirty="0">
                <a:solidFill>
                  <a:srgbClr val="E1713C"/>
                </a:solidFill>
                <a:latin typeface="DMSans18pt-ExtraBold"/>
                <a:cs typeface="DMSans18pt-ExtraBold"/>
              </a:rPr>
              <a:t>BAC-</a:t>
            </a:r>
            <a:r>
              <a:rPr sz="2050" b="1" dirty="0">
                <a:solidFill>
                  <a:srgbClr val="E1713C"/>
                </a:solidFill>
                <a:latin typeface="DMSans18pt-ExtraBold"/>
                <a:cs typeface="DMSans18pt-ExtraBold"/>
              </a:rPr>
              <a:t>IN</a:t>
            </a:r>
            <a:r>
              <a:rPr sz="2050" b="1" spc="-80" dirty="0">
                <a:solidFill>
                  <a:srgbClr val="E1713C"/>
                </a:solidFill>
                <a:latin typeface="DMSans18pt-ExtraBold"/>
                <a:cs typeface="DMSans18pt-ExtraBold"/>
              </a:rPr>
              <a:t> </a:t>
            </a:r>
            <a:r>
              <a:rPr lang="en-GB" sz="2050" b="1" spc="-80">
                <a:solidFill>
                  <a:srgbClr val="E1713C"/>
                </a:solidFill>
                <a:latin typeface="DMSans18pt-ExtraBold"/>
                <a:cs typeface="DMSans18pt-ExtraBold"/>
              </a:rPr>
              <a:t>Programme </a:t>
            </a:r>
            <a:r>
              <a:rPr lang="en-GB" sz="2050" b="1" spc="-10" dirty="0">
                <a:solidFill>
                  <a:srgbClr val="E1713C"/>
                </a:solidFill>
                <a:latin typeface="DMSans18pt-ExtraBold"/>
                <a:cs typeface="DMSans18pt-ExtraBold"/>
              </a:rPr>
              <a:t>Support</a:t>
            </a:r>
            <a:endParaRPr sz="2050" dirty="0">
              <a:latin typeface="DMSans18pt-ExtraBold"/>
              <a:cs typeface="DMSans18pt-ExtraBold"/>
            </a:endParaRPr>
          </a:p>
          <a:p>
            <a:pPr marL="23495" marR="5080">
              <a:lnSpc>
                <a:spcPct val="102899"/>
              </a:lnSpc>
              <a:spcBef>
                <a:spcPts val="1490"/>
              </a:spcBef>
            </a:pP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Since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2023,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BAC-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IN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has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equipped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universities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and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graduates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with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the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skills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systems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needed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to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build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strong,</a:t>
            </a:r>
            <a:r>
              <a:rPr sz="1300" b="1" spc="55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inclusive,</a:t>
            </a:r>
            <a:r>
              <a:rPr sz="1300" b="1" spc="60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and</a:t>
            </a:r>
            <a:r>
              <a:rPr sz="1300" b="1" spc="55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lang="en-GB" sz="1300" b="1" spc="55">
                <a:solidFill>
                  <a:srgbClr val="221F1F"/>
                </a:solidFill>
                <a:latin typeface="DM Sans 18pt 18pt"/>
                <a:cs typeface="DM Sans 18pt 18pt"/>
              </a:rPr>
              <a:t>sustainable</a:t>
            </a:r>
            <a:r>
              <a:rPr lang="en-GB"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 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alumni</a:t>
            </a:r>
            <a:r>
              <a:rPr sz="1300" b="1" spc="55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networks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.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DMSans18pt-Light"/>
                <a:cs typeface="DMSans18pt-Light"/>
              </a:rPr>
              <a:t>This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includes:</a:t>
            </a:r>
            <a:endParaRPr sz="1300">
              <a:latin typeface="DMSans18pt-Light"/>
              <a:cs typeface="DMSans18pt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2971" y="4866525"/>
            <a:ext cx="1423670" cy="2065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300" b="1" spc="-10" dirty="0">
                <a:solidFill>
                  <a:srgbClr val="221F1F"/>
                </a:solidFill>
                <a:latin typeface="DM Sans 18pt 18pt"/>
                <a:cs typeface="DM Sans 18pt 18pt"/>
              </a:rPr>
              <a:t>Institutional strengthening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through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developing</a:t>
            </a:r>
            <a:r>
              <a:rPr sz="1300" spc="7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alumni engagement strategies,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databases,</a:t>
            </a:r>
            <a:r>
              <a:rPr sz="1300" spc="11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governance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frameworks</a:t>
            </a:r>
            <a:r>
              <a:rPr sz="1300" spc="4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capacity</a:t>
            </a:r>
            <a:r>
              <a:rPr sz="1300" spc="11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building.</a:t>
            </a:r>
            <a:endParaRPr sz="1300">
              <a:latin typeface="DMSans18pt-Light"/>
              <a:cs typeface="DMSans18pt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96427" y="4866016"/>
            <a:ext cx="1243965" cy="186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300" b="1" spc="-10" dirty="0">
                <a:solidFill>
                  <a:srgbClr val="221F1F"/>
                </a:solidFill>
                <a:latin typeface="DM Sans 18pt 18pt"/>
                <a:cs typeface="DM Sans 18pt 18pt"/>
              </a:rPr>
              <a:t>Alumni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leadership</a:t>
            </a:r>
            <a:r>
              <a:rPr sz="1300" b="1" spc="130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spc="-50" dirty="0">
                <a:solidFill>
                  <a:srgbClr val="221F1F"/>
                </a:solidFill>
                <a:latin typeface="DMSans18pt-Light"/>
                <a:cs typeface="DMSans18pt-Light"/>
              </a:rPr>
              <a:t>–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building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confidence</a:t>
            </a:r>
            <a:r>
              <a:rPr sz="1300" spc="14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leadership</a:t>
            </a:r>
            <a:r>
              <a:rPr sz="1300" spc="13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skills through workshops,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storytelling,</a:t>
            </a:r>
            <a:r>
              <a:rPr sz="1300" spc="7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mentoring.</a:t>
            </a:r>
            <a:endParaRPr sz="1300">
              <a:latin typeface="DMSans18pt-Light"/>
              <a:cs typeface="DMSans18pt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79153" y="4866016"/>
            <a:ext cx="1475105" cy="186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Inclusivity</a:t>
            </a:r>
            <a:r>
              <a:rPr sz="1300" b="1" spc="190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spc="-50" dirty="0">
                <a:solidFill>
                  <a:srgbClr val="221F1F"/>
                </a:solidFill>
                <a:latin typeface="DMSans18pt-Light"/>
                <a:cs typeface="DMSans18pt-Light"/>
              </a:rPr>
              <a:t>–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intentionally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engaging</a:t>
            </a:r>
            <a:r>
              <a:rPr sz="1300" spc="114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women,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refugees,</a:t>
            </a:r>
            <a:r>
              <a:rPr sz="1300" spc="5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persons</a:t>
            </a:r>
            <a:r>
              <a:rPr sz="1300" spc="10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DMSans18pt-Light"/>
                <a:cs typeface="DMSans18pt-Light"/>
              </a:rPr>
              <a:t>with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disabilities</a:t>
            </a:r>
            <a:r>
              <a:rPr sz="1300" spc="13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in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leadership</a:t>
            </a:r>
            <a:r>
              <a:rPr sz="1300" spc="13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b="1" spc="-10" dirty="0">
                <a:solidFill>
                  <a:srgbClr val="221F1F"/>
                </a:solidFill>
                <a:latin typeface="DM Sans 18pt 18pt"/>
                <a:cs typeface="DM Sans 18pt 18pt"/>
              </a:rPr>
              <a:t>roles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and</a:t>
            </a:r>
            <a:r>
              <a:rPr sz="1300" b="1" spc="50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b="1" spc="-10" dirty="0">
                <a:solidFill>
                  <a:srgbClr val="221F1F"/>
                </a:solidFill>
                <a:latin typeface="DM Sans 18pt 18pt"/>
                <a:cs typeface="DM Sans 18pt 18pt"/>
              </a:rPr>
              <a:t>through </a:t>
            </a: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capacity</a:t>
            </a:r>
            <a:r>
              <a:rPr sz="1300" b="1" spc="114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b="1" spc="-10" dirty="0">
                <a:solidFill>
                  <a:srgbClr val="221F1F"/>
                </a:solidFill>
                <a:latin typeface="DM Sans 18pt 18pt"/>
                <a:cs typeface="DM Sans 18pt 18pt"/>
              </a:rPr>
              <a:t>building</a:t>
            </a:r>
            <a:endParaRPr sz="1300">
              <a:latin typeface="DM Sans 18pt 18pt"/>
              <a:cs typeface="DM Sans 18pt 18p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29796" y="4866016"/>
            <a:ext cx="1433830" cy="1657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300" b="1" dirty="0">
                <a:solidFill>
                  <a:srgbClr val="221F1F"/>
                </a:solidFill>
                <a:latin typeface="DM Sans 18pt 18pt"/>
                <a:cs typeface="DM Sans 18pt 18pt"/>
              </a:rPr>
              <a:t>Collaboration</a:t>
            </a:r>
            <a:r>
              <a:rPr sz="1300" b="1" spc="220" dirty="0">
                <a:solidFill>
                  <a:srgbClr val="221F1F"/>
                </a:solidFill>
                <a:latin typeface="DM Sans 18pt 18pt"/>
                <a:cs typeface="DM Sans 18pt 18pt"/>
              </a:rPr>
              <a:t> </a:t>
            </a:r>
            <a:r>
              <a:rPr sz="1300" spc="-50" dirty="0">
                <a:solidFill>
                  <a:srgbClr val="221F1F"/>
                </a:solidFill>
                <a:latin typeface="DMSans18pt-Light"/>
                <a:cs typeface="DMSans18pt-Light"/>
              </a:rPr>
              <a:t>–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fostering</a:t>
            </a:r>
            <a:r>
              <a:rPr sz="1300" spc="3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0" dirty="0">
                <a:solidFill>
                  <a:srgbClr val="221F1F"/>
                </a:solidFill>
                <a:latin typeface="DMSans18pt-Light"/>
                <a:cs typeface="DMSans18pt-Light"/>
              </a:rPr>
              <a:t>peer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learning,</a:t>
            </a:r>
            <a:r>
              <a:rPr sz="1300" spc="10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joint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workshops,</a:t>
            </a:r>
            <a:r>
              <a:rPr sz="1300" spc="6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cross-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institutional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exchanges</a:t>
            </a:r>
            <a:r>
              <a:rPr sz="1300" spc="4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for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alumni</a:t>
            </a:r>
            <a:r>
              <a:rPr sz="1300" spc="85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25" dirty="0">
                <a:solidFill>
                  <a:srgbClr val="221F1F"/>
                </a:solidFill>
                <a:latin typeface="DMSans18pt-Light"/>
                <a:cs typeface="DMSans18pt-Light"/>
              </a:rPr>
              <a:t>and </a:t>
            </a:r>
            <a:r>
              <a:rPr sz="1300" dirty="0">
                <a:solidFill>
                  <a:srgbClr val="221F1F"/>
                </a:solidFill>
                <a:latin typeface="DMSans18pt-Light"/>
                <a:cs typeface="DMSans18pt-Light"/>
              </a:rPr>
              <a:t>university</a:t>
            </a:r>
            <a:r>
              <a:rPr sz="1300" spc="90" dirty="0">
                <a:solidFill>
                  <a:srgbClr val="221F1F"/>
                </a:solidFill>
                <a:latin typeface="DMSans18pt-Light"/>
                <a:cs typeface="DMSans18pt-Light"/>
              </a:rPr>
              <a:t> </a:t>
            </a:r>
            <a:r>
              <a:rPr sz="1300" spc="-10" dirty="0">
                <a:solidFill>
                  <a:srgbClr val="221F1F"/>
                </a:solidFill>
                <a:latin typeface="DMSans18pt-Light"/>
                <a:cs typeface="DMSans18pt-Light"/>
              </a:rPr>
              <a:t>staff.</a:t>
            </a:r>
            <a:endParaRPr sz="1300">
              <a:latin typeface="DMSans18pt-Light"/>
              <a:cs typeface="DMSans18pt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D0CD2940BC64E9D8A90924081A570" ma:contentTypeVersion="19" ma:contentTypeDescription="Create a new document." ma:contentTypeScope="" ma:versionID="72b6e3a303812a6a3039fdde7b4bdfe1">
  <xsd:schema xmlns:xsd="http://www.w3.org/2001/XMLSchema" xmlns:xs="http://www.w3.org/2001/XMLSchema" xmlns:p="http://schemas.microsoft.com/office/2006/metadata/properties" xmlns:ns2="3db4c6cb-3b1f-44bf-8962-655f63caf074" xmlns:ns3="885a2afa-0ff3-4b04-82b5-6f957df96772" targetNamespace="http://schemas.microsoft.com/office/2006/metadata/properties" ma:root="true" ma:fieldsID="3398a104f3fa838250162be5138b3f32" ns2:_="" ns3:_="">
    <xsd:import namespace="3db4c6cb-3b1f-44bf-8962-655f63caf074"/>
    <xsd:import namespace="885a2afa-0ff3-4b04-82b5-6f957df967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SharewithMember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4c6cb-3b1f-44bf-8962-655f63caf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harewithMembers" ma:index="21" nillable="true" ma:displayName="Share with Members" ma:default="1" ma:format="Dropdown" ma:internalName="SharewithMembers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b8819ac-b48d-4dfa-82ee-f6f760d7a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a2afa-0ff3-4b04-82b5-6f957df96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74ff59-e15b-4b6e-b291-c9285f2006a1}" ma:internalName="TaxCatchAll" ma:showField="CatchAllData" ma:web="885a2afa-0ff3-4b04-82b5-6f957df96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withMembers xmlns="3db4c6cb-3b1f-44bf-8962-655f63caf074">true</SharewithMembers>
    <TaxCatchAll xmlns="885a2afa-0ff3-4b04-82b5-6f957df96772" xsi:nil="true"/>
    <lcf76f155ced4ddcb4097134ff3c332f xmlns="3db4c6cb-3b1f-44bf-8962-655f63caf0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8D2E0C-1023-478D-AEBD-2D1CDAC92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b4c6cb-3b1f-44bf-8962-655f63caf074"/>
    <ds:schemaRef ds:uri="885a2afa-0ff3-4b04-82b5-6f957df96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16ADBF-6CFE-4A41-A0F3-74703AFD4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1F7F85-8A94-403F-9B6E-B55DA917A68B}">
  <ds:schemaRefs>
    <ds:schemaRef ds:uri="http://schemas.microsoft.com/office/2006/metadata/properties"/>
    <ds:schemaRef ds:uri="http://schemas.microsoft.com/office/infopath/2007/PartnerControls"/>
    <ds:schemaRef ds:uri="3db4c6cb-3b1f-44bf-8962-655f63caf074"/>
    <ds:schemaRef ds:uri="885a2afa-0ff3-4b04-82b5-6f957df967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3274</Words>
  <Application>Microsoft Office PowerPoint</Application>
  <PresentationFormat>Custom</PresentationFormat>
  <Paragraphs>184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13 Years of Impact &amp; Reach</vt:lpstr>
      <vt:lpstr>Networks help solve Global Challenges</vt:lpstr>
      <vt:lpstr>How networks can help young people to thrive:</vt:lpstr>
      <vt:lpstr>Our Unique Approach and Methodology</vt:lpstr>
      <vt:lpstr>Our Target Audience</vt:lpstr>
      <vt:lpstr>Our services</vt:lpstr>
      <vt:lpstr>Why are we different?</vt:lpstr>
      <vt:lpstr>Building Alumni Communities and Impact Networks (BAC-IN) 2023-2026: $1.7 M</vt:lpstr>
      <vt:lpstr>Our Partners</vt:lpstr>
      <vt:lpstr>Resources</vt:lpstr>
      <vt:lpstr>Project examples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InHive Value Proposition 2025 copy</dc:title>
  <cp:lastModifiedBy>Nelson Komba</cp:lastModifiedBy>
  <cp:revision>79</cp:revision>
  <dcterms:created xsi:type="dcterms:W3CDTF">2025-12-19T14:27:03Z</dcterms:created>
  <dcterms:modified xsi:type="dcterms:W3CDTF">2025-12-19T15:09:42Z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2025-12-19T00:00:00Z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2025-12-19T00:00:00Z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0x01010047AD0CD2940BC64E9D8A90924081A570</vt:lpwstr>
  </property>
  <property fmtid="{D5CDD505-2E9C-101B-9397-08002B2CF9AE}" pid="7" name="MediaServiceImageTags">
    <vt:lpwstr/>
  </property>
</Properties>
</file>